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4"/>
  </p:sldMasterIdLst>
  <p:notesMasterIdLst>
    <p:notesMasterId r:id="rId21"/>
  </p:notesMasterIdLst>
  <p:sldIdLst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66" r:id="rId20"/>
  </p:sldIdLst>
  <p:sldSz cx="18288000" cy="10287000"/>
  <p:notesSz cx="6858000" cy="9144000"/>
  <p:embeddedFontLst>
    <p:embeddedFont>
      <p:font typeface="Gotham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632F"/>
    <a:srgbClr val="E87D24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655189-C177-4A51-BF82-53E1C43589C5}" v="20" dt="2026-10-12T16:31:38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la Koleva" userId="8e798fa6-1eb7-4815-b50d-d92cb9ee60fd" providerId="ADAL" clId="{2E56A5BF-F2D9-444B-8F2F-09610BE088DB}"/>
    <pc:docChg chg="undo custSel addSld delSld modSld sldOrd">
      <pc:chgData name="Mariela Koleva" userId="8e798fa6-1eb7-4815-b50d-d92cb9ee60fd" providerId="ADAL" clId="{2E56A5BF-F2D9-444B-8F2F-09610BE088DB}" dt="2026-10-12T16:31:38.207" v="6625" actId="2696"/>
      <pc:docMkLst>
        <pc:docMk/>
      </pc:docMkLst>
      <pc:sldChg chg="addSp delSp modSp mod modNotesTx">
        <pc:chgData name="Mariela Koleva" userId="8e798fa6-1eb7-4815-b50d-d92cb9ee60fd" providerId="ADAL" clId="{2E56A5BF-F2D9-444B-8F2F-09610BE088DB}" dt="2026-10-12T16:30:22.085" v="6611" actId="6549"/>
        <pc:sldMkLst>
          <pc:docMk/>
          <pc:sldMk cId="0" sldId="258"/>
        </pc:sldMkLst>
        <pc:spChg chg="mod">
          <ac:chgData name="Mariela Koleva" userId="8e798fa6-1eb7-4815-b50d-d92cb9ee60fd" providerId="ADAL" clId="{2E56A5BF-F2D9-444B-8F2F-09610BE088DB}" dt="2026-09-17T16:36:13.519" v="345" actId="113"/>
          <ac:spMkLst>
            <pc:docMk/>
            <pc:sldMk cId="0" sldId="258"/>
            <ac:spMk id="8" creationId="{00000000-0000-0000-0000-000000000000}"/>
          </ac:spMkLst>
        </pc:spChg>
        <pc:spChg chg="add mod">
          <ac:chgData name="Mariela Koleva" userId="8e798fa6-1eb7-4815-b50d-d92cb9ee60fd" providerId="ADAL" clId="{2E56A5BF-F2D9-444B-8F2F-09610BE088DB}" dt="2026-09-28T22:33:16.291" v="3115" actId="1076"/>
          <ac:spMkLst>
            <pc:docMk/>
            <pc:sldMk cId="0" sldId="258"/>
            <ac:spMk id="14" creationId="{631F7818-A6A0-640E-2E58-831F992E24F1}"/>
          </ac:spMkLst>
        </pc:spChg>
        <pc:graphicFrameChg chg="add mod modGraphic">
          <ac:chgData name="Mariela Koleva" userId="8e798fa6-1eb7-4815-b50d-d92cb9ee60fd" providerId="ADAL" clId="{2E56A5BF-F2D9-444B-8F2F-09610BE088DB}" dt="2026-10-01T20:45:19.010" v="5156"/>
          <ac:graphicFrameMkLst>
            <pc:docMk/>
            <pc:sldMk cId="0" sldId="258"/>
            <ac:graphicFrameMk id="9" creationId="{481A9F98-E38A-3A31-DE8D-DB10CF5705DF}"/>
          </ac:graphicFrameMkLst>
        </pc:graphicFrameChg>
        <pc:picChg chg="add mod">
          <ac:chgData name="Mariela Koleva" userId="8e798fa6-1eb7-4815-b50d-d92cb9ee60fd" providerId="ADAL" clId="{2E56A5BF-F2D9-444B-8F2F-09610BE088DB}" dt="2026-09-17T16:33:00.095" v="300" actId="1076"/>
          <ac:picMkLst>
            <pc:docMk/>
            <pc:sldMk cId="0" sldId="258"/>
            <ac:picMk id="10" creationId="{A333AFF2-45AB-FE98-869F-7CAD9511E41C}"/>
          </ac:picMkLst>
        </pc:picChg>
        <pc:picChg chg="add mod">
          <ac:chgData name="Mariela Koleva" userId="8e798fa6-1eb7-4815-b50d-d92cb9ee60fd" providerId="ADAL" clId="{2E56A5BF-F2D9-444B-8F2F-09610BE088DB}" dt="2026-09-17T16:32:56.877" v="299" actId="1076"/>
          <ac:picMkLst>
            <pc:docMk/>
            <pc:sldMk cId="0" sldId="258"/>
            <ac:picMk id="13" creationId="{0CEDEB6D-08A1-E3F5-C3F8-7701C85852F3}"/>
          </ac:picMkLst>
        </pc:picChg>
      </pc:sldChg>
      <pc:sldChg chg="addSp delSp modSp mod modNotesTx">
        <pc:chgData name="Mariela Koleva" userId="8e798fa6-1eb7-4815-b50d-d92cb9ee60fd" providerId="ADAL" clId="{2E56A5BF-F2D9-444B-8F2F-09610BE088DB}" dt="2026-10-12T16:30:10.548" v="6609" actId="6549"/>
        <pc:sldMkLst>
          <pc:docMk/>
          <pc:sldMk cId="529154716" sldId="260"/>
        </pc:sldMkLst>
        <pc:spChg chg="add mod">
          <ac:chgData name="Mariela Koleva" userId="8e798fa6-1eb7-4815-b50d-d92cb9ee60fd" providerId="ADAL" clId="{2E56A5BF-F2D9-444B-8F2F-09610BE088DB}" dt="2026-10-01T20:34:16.910" v="4975" actId="20577"/>
          <ac:spMkLst>
            <pc:docMk/>
            <pc:sldMk cId="529154716" sldId="260"/>
            <ac:spMk id="8" creationId="{AFD27EB6-B719-8E00-C5B4-0A1CB824B957}"/>
          </ac:spMkLst>
        </pc:spChg>
        <pc:spChg chg="add mod">
          <ac:chgData name="Mariela Koleva" userId="8e798fa6-1eb7-4815-b50d-d92cb9ee60fd" providerId="ADAL" clId="{2E56A5BF-F2D9-444B-8F2F-09610BE088DB}" dt="2026-10-01T20:49:07.634" v="5168"/>
          <ac:spMkLst>
            <pc:docMk/>
            <pc:sldMk cId="529154716" sldId="260"/>
            <ac:spMk id="13" creationId="{FA9F1D33-D63F-A318-A35E-6AFC4CFACF2F}"/>
          </ac:spMkLst>
        </pc:spChg>
        <pc:spChg chg="add mod">
          <ac:chgData name="Mariela Koleva" userId="8e798fa6-1eb7-4815-b50d-d92cb9ee60fd" providerId="ADAL" clId="{2E56A5BF-F2D9-444B-8F2F-09610BE088DB}" dt="2026-10-01T20:49:07.634" v="5168"/>
          <ac:spMkLst>
            <pc:docMk/>
            <pc:sldMk cId="529154716" sldId="260"/>
            <ac:spMk id="14" creationId="{8032228C-87EC-D929-FB66-209F3D2F24B6}"/>
          </ac:spMkLst>
        </pc:spChg>
        <pc:spChg chg="add mod">
          <ac:chgData name="Mariela Koleva" userId="8e798fa6-1eb7-4815-b50d-d92cb9ee60fd" providerId="ADAL" clId="{2E56A5BF-F2D9-444B-8F2F-09610BE088DB}" dt="2026-09-17T16:58:34.520" v="428"/>
          <ac:spMkLst>
            <pc:docMk/>
            <pc:sldMk cId="529154716" sldId="260"/>
            <ac:spMk id="18" creationId="{F4E6D816-27C9-8B81-DF91-4D915BADB42D}"/>
          </ac:spMkLst>
        </pc:spChg>
        <pc:spChg chg="add mod">
          <ac:chgData name="Mariela Koleva" userId="8e798fa6-1eb7-4815-b50d-d92cb9ee60fd" providerId="ADAL" clId="{2E56A5BF-F2D9-444B-8F2F-09610BE088DB}" dt="2026-09-17T20:54:45.649" v="1359" actId="20577"/>
          <ac:spMkLst>
            <pc:docMk/>
            <pc:sldMk cId="529154716" sldId="260"/>
            <ac:spMk id="20" creationId="{9ADA57C5-3D0D-05C2-3A03-06487C15B33F}"/>
          </ac:spMkLst>
        </pc:spChg>
        <pc:spChg chg="add mod">
          <ac:chgData name="Mariela Koleva" userId="8e798fa6-1eb7-4815-b50d-d92cb9ee60fd" providerId="ADAL" clId="{2E56A5BF-F2D9-444B-8F2F-09610BE088DB}" dt="2026-09-21T20:12:36.006" v="1380" actId="20577"/>
          <ac:spMkLst>
            <pc:docMk/>
            <pc:sldMk cId="529154716" sldId="260"/>
            <ac:spMk id="21" creationId="{0ABB9945-AEBD-532D-DA72-DE35A9B6F334}"/>
          </ac:spMkLst>
        </pc:spChg>
        <pc:spChg chg="add mod">
          <ac:chgData name="Mariela Koleva" userId="8e798fa6-1eb7-4815-b50d-d92cb9ee60fd" providerId="ADAL" clId="{2E56A5BF-F2D9-444B-8F2F-09610BE088DB}" dt="2026-09-21T20:09:38.038" v="1363" actId="20577"/>
          <ac:spMkLst>
            <pc:docMk/>
            <pc:sldMk cId="529154716" sldId="260"/>
            <ac:spMk id="27" creationId="{0402D074-9868-EA58-069C-05E9129C6712}"/>
          </ac:spMkLst>
        </pc:spChg>
        <pc:grpChg chg="add mod">
          <ac:chgData name="Mariela Koleva" userId="8e798fa6-1eb7-4815-b50d-d92cb9ee60fd" providerId="ADAL" clId="{2E56A5BF-F2D9-444B-8F2F-09610BE088DB}" dt="2026-10-01T20:49:12.310" v="5169" actId="1076"/>
          <ac:grpSpMkLst>
            <pc:docMk/>
            <pc:sldMk cId="529154716" sldId="260"/>
            <ac:grpSpMk id="12" creationId="{7C6E7999-BB84-7299-72AF-2D6331D4CB41}"/>
          </ac:grpSpMkLst>
        </pc:grpChg>
        <pc:graphicFrameChg chg="add mod modGraphic">
          <ac:chgData name="Mariela Koleva" userId="8e798fa6-1eb7-4815-b50d-d92cb9ee60fd" providerId="ADAL" clId="{2E56A5BF-F2D9-444B-8F2F-09610BE088DB}" dt="2026-10-01T20:47:36.132" v="5167"/>
          <ac:graphicFrameMkLst>
            <pc:docMk/>
            <pc:sldMk cId="529154716" sldId="260"/>
            <ac:graphicFrameMk id="11" creationId="{04F0D165-8D95-4BBD-9570-C86CE4C4C735}"/>
          </ac:graphicFrameMkLst>
        </pc:graphicFrameChg>
        <pc:picChg chg="add mod ord">
          <ac:chgData name="Mariela Koleva" userId="8e798fa6-1eb7-4815-b50d-d92cb9ee60fd" providerId="ADAL" clId="{2E56A5BF-F2D9-444B-8F2F-09610BE088DB}" dt="2026-09-17T20:53:54.707" v="1355" actId="1076"/>
          <ac:picMkLst>
            <pc:docMk/>
            <pc:sldMk cId="529154716" sldId="260"/>
            <ac:picMk id="31" creationId="{5A3EE64D-D199-9C03-CFAB-3B35F6A32604}"/>
          </ac:picMkLst>
        </pc:picChg>
      </pc:sldChg>
      <pc:sldChg chg="addSp delSp modSp mod modNotesTx">
        <pc:chgData name="Mariela Koleva" userId="8e798fa6-1eb7-4815-b50d-d92cb9ee60fd" providerId="ADAL" clId="{2E56A5BF-F2D9-444B-8F2F-09610BE088DB}" dt="2026-10-12T16:30:14.899" v="6610" actId="6549"/>
        <pc:sldMkLst>
          <pc:docMk/>
          <pc:sldMk cId="1091864641" sldId="261"/>
        </pc:sldMkLst>
        <pc:spChg chg="mod">
          <ac:chgData name="Mariela Koleva" userId="8e798fa6-1eb7-4815-b50d-d92cb9ee60fd" providerId="ADAL" clId="{2E56A5BF-F2D9-444B-8F2F-09610BE088DB}" dt="2026-09-28T20:29:49.177" v="2522" actId="115"/>
          <ac:spMkLst>
            <pc:docMk/>
            <pc:sldMk cId="1091864641" sldId="261"/>
            <ac:spMk id="8" creationId="{471B7288-D4F8-1ECB-7D6D-81BBF9606753}"/>
          </ac:spMkLst>
        </pc:spChg>
        <pc:spChg chg="add mod">
          <ac:chgData name="Mariela Koleva" userId="8e798fa6-1eb7-4815-b50d-d92cb9ee60fd" providerId="ADAL" clId="{2E56A5BF-F2D9-444B-8F2F-09610BE088DB}" dt="2026-10-01T20:36:21.702" v="5021" actId="1076"/>
          <ac:spMkLst>
            <pc:docMk/>
            <pc:sldMk cId="1091864641" sldId="261"/>
            <ac:spMk id="9" creationId="{C5451E9B-0C98-0905-277C-BB8BCDA66A2F}"/>
          </ac:spMkLst>
        </pc:spChg>
        <pc:spChg chg="mod">
          <ac:chgData name="Mariela Koleva" userId="8e798fa6-1eb7-4815-b50d-d92cb9ee60fd" providerId="ADAL" clId="{2E56A5BF-F2D9-444B-8F2F-09610BE088DB}" dt="2026-10-01T20:36:31.750" v="5026" actId="20577"/>
          <ac:spMkLst>
            <pc:docMk/>
            <pc:sldMk cId="1091864641" sldId="261"/>
            <ac:spMk id="11" creationId="{7F3E6083-04B5-9A30-5D1A-01E88B44CC39}"/>
          </ac:spMkLst>
        </pc:spChg>
        <pc:spChg chg="add mod">
          <ac:chgData name="Mariela Koleva" userId="8e798fa6-1eb7-4815-b50d-d92cb9ee60fd" providerId="ADAL" clId="{2E56A5BF-F2D9-444B-8F2F-09610BE088DB}" dt="2026-10-01T20:49:37.785" v="5178"/>
          <ac:spMkLst>
            <pc:docMk/>
            <pc:sldMk cId="1091864641" sldId="261"/>
            <ac:spMk id="16" creationId="{88C78016-0FD5-FD13-654B-C021A30A68E8}"/>
          </ac:spMkLst>
        </pc:spChg>
        <pc:spChg chg="add mod">
          <ac:chgData name="Mariela Koleva" userId="8e798fa6-1eb7-4815-b50d-d92cb9ee60fd" providerId="ADAL" clId="{2E56A5BF-F2D9-444B-8F2F-09610BE088DB}" dt="2026-10-01T20:49:37.785" v="5178"/>
          <ac:spMkLst>
            <pc:docMk/>
            <pc:sldMk cId="1091864641" sldId="261"/>
            <ac:spMk id="17" creationId="{A26A8F2B-9CFD-9655-785B-73205DA646C9}"/>
          </ac:spMkLst>
        </pc:spChg>
        <pc:grpChg chg="add mod">
          <ac:chgData name="Mariela Koleva" userId="8e798fa6-1eb7-4815-b50d-d92cb9ee60fd" providerId="ADAL" clId="{2E56A5BF-F2D9-444B-8F2F-09610BE088DB}" dt="2026-10-01T20:49:43.591" v="5179" actId="1076"/>
          <ac:grpSpMkLst>
            <pc:docMk/>
            <pc:sldMk cId="1091864641" sldId="261"/>
            <ac:grpSpMk id="15" creationId="{857F4ABD-1E23-E580-549C-5605E3A79DA1}"/>
          </ac:grpSpMkLst>
        </pc:grpChg>
        <pc:picChg chg="add mod">
          <ac:chgData name="Mariela Koleva" userId="8e798fa6-1eb7-4815-b50d-d92cb9ee60fd" providerId="ADAL" clId="{2E56A5BF-F2D9-444B-8F2F-09610BE088DB}" dt="2026-10-01T20:49:26.286" v="5174" actId="1076"/>
          <ac:picMkLst>
            <pc:docMk/>
            <pc:sldMk cId="1091864641" sldId="261"/>
            <ac:picMk id="12" creationId="{6660D634-807F-54F2-C9A5-7957D4E85F52}"/>
          </ac:picMkLst>
        </pc:picChg>
      </pc:sldChg>
      <pc:sldChg chg="addSp delSp modSp mod modNotesTx">
        <pc:chgData name="Mariela Koleva" userId="8e798fa6-1eb7-4815-b50d-d92cb9ee60fd" providerId="ADAL" clId="{2E56A5BF-F2D9-444B-8F2F-09610BE088DB}" dt="2026-10-12T16:30:30.671" v="6612" actId="6549"/>
        <pc:sldMkLst>
          <pc:docMk/>
          <pc:sldMk cId="4005925453" sldId="262"/>
        </pc:sldMkLst>
        <pc:spChg chg="mod">
          <ac:chgData name="Mariela Koleva" userId="8e798fa6-1eb7-4815-b50d-d92cb9ee60fd" providerId="ADAL" clId="{2E56A5BF-F2D9-444B-8F2F-09610BE088DB}" dt="2026-09-28T20:29:38.866" v="2521" actId="115"/>
          <ac:spMkLst>
            <pc:docMk/>
            <pc:sldMk cId="4005925453" sldId="262"/>
            <ac:spMk id="8" creationId="{930E1FEF-DBA3-FA01-8058-962008CE49D3}"/>
          </ac:spMkLst>
        </pc:spChg>
        <pc:spChg chg="add mod">
          <ac:chgData name="Mariela Koleva" userId="8e798fa6-1eb7-4815-b50d-d92cb9ee60fd" providerId="ADAL" clId="{2E56A5BF-F2D9-444B-8F2F-09610BE088DB}" dt="2026-09-17T18:09:47.859" v="751" actId="1582"/>
          <ac:spMkLst>
            <pc:docMk/>
            <pc:sldMk cId="4005925453" sldId="262"/>
            <ac:spMk id="16" creationId="{7F762333-6666-11B6-76BD-341DBDBA77B9}"/>
          </ac:spMkLst>
        </pc:spChg>
        <pc:spChg chg="add mod">
          <ac:chgData name="Mariela Koleva" userId="8e798fa6-1eb7-4815-b50d-d92cb9ee60fd" providerId="ADAL" clId="{2E56A5BF-F2D9-444B-8F2F-09610BE088DB}" dt="2026-09-17T18:11:32.522" v="924" actId="20577"/>
          <ac:spMkLst>
            <pc:docMk/>
            <pc:sldMk cId="4005925453" sldId="262"/>
            <ac:spMk id="17" creationId="{D90A8E57-B418-3C8F-5315-E1FC58BD643D}"/>
          </ac:spMkLst>
        </pc:spChg>
        <pc:spChg chg="add mod">
          <ac:chgData name="Mariela Koleva" userId="8e798fa6-1eb7-4815-b50d-d92cb9ee60fd" providerId="ADAL" clId="{2E56A5BF-F2D9-444B-8F2F-09610BE088DB}" dt="2026-09-21T20:13:16.864" v="1410" actId="20577"/>
          <ac:spMkLst>
            <pc:docMk/>
            <pc:sldMk cId="4005925453" sldId="262"/>
            <ac:spMk id="18" creationId="{3D8A0C40-4546-3BD7-28FF-CD4A6D7BE308}"/>
          </ac:spMkLst>
        </pc:spChg>
        <pc:graphicFrameChg chg="mod">
          <ac:chgData name="Mariela Koleva" userId="8e798fa6-1eb7-4815-b50d-d92cb9ee60fd" providerId="ADAL" clId="{2E56A5BF-F2D9-444B-8F2F-09610BE088DB}" dt="2026-09-17T17:53:25.843" v="658"/>
          <ac:graphicFrameMkLst>
            <pc:docMk/>
            <pc:sldMk cId="4005925453" sldId="262"/>
            <ac:graphicFrameMk id="12" creationId="{41C76E37-530C-AAA5-CD40-79BA65813FA1}"/>
          </ac:graphicFrameMkLst>
        </pc:graphicFrameChg>
        <pc:picChg chg="add mod">
          <ac:chgData name="Mariela Koleva" userId="8e798fa6-1eb7-4815-b50d-d92cb9ee60fd" providerId="ADAL" clId="{2E56A5BF-F2D9-444B-8F2F-09610BE088DB}" dt="2026-09-17T18:09:55.541" v="752" actId="1076"/>
          <ac:picMkLst>
            <pc:docMk/>
            <pc:sldMk cId="4005925453" sldId="262"/>
            <ac:picMk id="15" creationId="{CBFCC1E2-F0F1-773E-6653-EC75DDC63B85}"/>
          </ac:picMkLst>
        </pc:picChg>
      </pc:sldChg>
      <pc:sldChg chg="addSp delSp modSp mod modNotesTx">
        <pc:chgData name="Mariela Koleva" userId="8e798fa6-1eb7-4815-b50d-d92cb9ee60fd" providerId="ADAL" clId="{2E56A5BF-F2D9-444B-8F2F-09610BE088DB}" dt="2026-10-12T16:30:36.903" v="6613" actId="6549"/>
        <pc:sldMkLst>
          <pc:docMk/>
          <pc:sldMk cId="188395276" sldId="263"/>
        </pc:sldMkLst>
        <pc:spChg chg="mod">
          <ac:chgData name="Mariela Koleva" userId="8e798fa6-1eb7-4815-b50d-d92cb9ee60fd" providerId="ADAL" clId="{2E56A5BF-F2D9-444B-8F2F-09610BE088DB}" dt="2026-09-28T20:29:27.843" v="2520" actId="14100"/>
          <ac:spMkLst>
            <pc:docMk/>
            <pc:sldMk cId="188395276" sldId="263"/>
            <ac:spMk id="8" creationId="{FEF60234-BAC3-3BB0-F1BD-60AE01A663C7}"/>
          </ac:spMkLst>
        </pc:spChg>
        <pc:spChg chg="add mod">
          <ac:chgData name="Mariela Koleva" userId="8e798fa6-1eb7-4815-b50d-d92cb9ee60fd" providerId="ADAL" clId="{2E56A5BF-F2D9-444B-8F2F-09610BE088DB}" dt="2026-09-17T18:19:11.374" v="1055" actId="1076"/>
          <ac:spMkLst>
            <pc:docMk/>
            <pc:sldMk cId="188395276" sldId="263"/>
            <ac:spMk id="13" creationId="{52EBBDF3-5816-CAAA-B499-42539F6FCD54}"/>
          </ac:spMkLst>
        </pc:spChg>
        <pc:spChg chg="add mod">
          <ac:chgData name="Mariela Koleva" userId="8e798fa6-1eb7-4815-b50d-d92cb9ee60fd" providerId="ADAL" clId="{2E56A5BF-F2D9-444B-8F2F-09610BE088DB}" dt="2026-09-29T17:00:19.880" v="3322" actId="113"/>
          <ac:spMkLst>
            <pc:docMk/>
            <pc:sldMk cId="188395276" sldId="263"/>
            <ac:spMk id="17" creationId="{EF29C6BA-9426-5BD0-B55F-EF57F2A0DC32}"/>
          </ac:spMkLst>
        </pc:spChg>
        <pc:spChg chg="add mod">
          <ac:chgData name="Mariela Koleva" userId="8e798fa6-1eb7-4815-b50d-d92cb9ee60fd" providerId="ADAL" clId="{2E56A5BF-F2D9-444B-8F2F-09610BE088DB}" dt="2026-09-17T18:22:15.958" v="1084" actId="1582"/>
          <ac:spMkLst>
            <pc:docMk/>
            <pc:sldMk cId="188395276" sldId="263"/>
            <ac:spMk id="18" creationId="{9C527765-1C74-200C-5976-026EAE6A4438}"/>
          </ac:spMkLst>
        </pc:spChg>
        <pc:spChg chg="add mod">
          <ac:chgData name="Mariela Koleva" userId="8e798fa6-1eb7-4815-b50d-d92cb9ee60fd" providerId="ADAL" clId="{2E56A5BF-F2D9-444B-8F2F-09610BE088DB}" dt="2026-09-21T20:53:32.365" v="2029" actId="1076"/>
          <ac:spMkLst>
            <pc:docMk/>
            <pc:sldMk cId="188395276" sldId="263"/>
            <ac:spMk id="21" creationId="{3E485D12-4622-B554-0811-A85B7F09A05A}"/>
          </ac:spMkLst>
        </pc:spChg>
        <pc:spChg chg="add mod">
          <ac:chgData name="Mariela Koleva" userId="8e798fa6-1eb7-4815-b50d-d92cb9ee60fd" providerId="ADAL" clId="{2E56A5BF-F2D9-444B-8F2F-09610BE088DB}" dt="2026-09-29T17:00:33.834" v="3324" actId="113"/>
          <ac:spMkLst>
            <pc:docMk/>
            <pc:sldMk cId="188395276" sldId="263"/>
            <ac:spMk id="36" creationId="{DB0B6448-ABF6-BDFA-B553-9ECA7C9C8388}"/>
          </ac:spMkLst>
        </pc:spChg>
        <pc:spChg chg="add mod">
          <ac:chgData name="Mariela Koleva" userId="8e798fa6-1eb7-4815-b50d-d92cb9ee60fd" providerId="ADAL" clId="{2E56A5BF-F2D9-444B-8F2F-09610BE088DB}" dt="2026-09-21T20:39:56.476" v="1910" actId="1582"/>
          <ac:spMkLst>
            <pc:docMk/>
            <pc:sldMk cId="188395276" sldId="263"/>
            <ac:spMk id="39" creationId="{891AA501-B6B9-763C-B1CB-CAC4B3E5279E}"/>
          </ac:spMkLst>
        </pc:spChg>
        <pc:spChg chg="add mod">
          <ac:chgData name="Mariela Koleva" userId="8e798fa6-1eb7-4815-b50d-d92cb9ee60fd" providerId="ADAL" clId="{2E56A5BF-F2D9-444B-8F2F-09610BE088DB}" dt="2026-09-21T20:40:48.450" v="1916" actId="14100"/>
          <ac:spMkLst>
            <pc:docMk/>
            <pc:sldMk cId="188395276" sldId="263"/>
            <ac:spMk id="40" creationId="{9BFBE812-F817-DA9C-BEE7-A1400BD12FCE}"/>
          </ac:spMkLst>
        </pc:spChg>
        <pc:spChg chg="add mod">
          <ac:chgData name="Mariela Koleva" userId="8e798fa6-1eb7-4815-b50d-d92cb9ee60fd" providerId="ADAL" clId="{2E56A5BF-F2D9-444B-8F2F-09610BE088DB}" dt="2026-09-21T20:49:39.631" v="1941" actId="1076"/>
          <ac:spMkLst>
            <pc:docMk/>
            <pc:sldMk cId="188395276" sldId="263"/>
            <ac:spMk id="41" creationId="{A64A90B6-7CE8-F247-1823-65CA88399AED}"/>
          </ac:spMkLst>
        </pc:spChg>
        <pc:spChg chg="add mod">
          <ac:chgData name="Mariela Koleva" userId="8e798fa6-1eb7-4815-b50d-d92cb9ee60fd" providerId="ADAL" clId="{2E56A5BF-F2D9-444B-8F2F-09610BE088DB}" dt="2026-09-21T20:50:01.794" v="1944" actId="1582"/>
          <ac:spMkLst>
            <pc:docMk/>
            <pc:sldMk cId="188395276" sldId="263"/>
            <ac:spMk id="42" creationId="{02090CF2-95E1-F29B-E288-4BCDD84E8FFC}"/>
          </ac:spMkLst>
        </pc:spChg>
        <pc:picChg chg="add mod">
          <ac:chgData name="Mariela Koleva" userId="8e798fa6-1eb7-4815-b50d-d92cb9ee60fd" providerId="ADAL" clId="{2E56A5BF-F2D9-444B-8F2F-09610BE088DB}" dt="2026-09-21T22:43:54.571" v="2080" actId="1076"/>
          <ac:picMkLst>
            <pc:docMk/>
            <pc:sldMk cId="188395276" sldId="263"/>
            <ac:picMk id="12" creationId="{457D818B-1364-865F-D4DC-B36BC68B48B6}"/>
          </ac:picMkLst>
        </pc:picChg>
        <pc:cxnChg chg="add mod">
          <ac:chgData name="Mariela Koleva" userId="8e798fa6-1eb7-4815-b50d-d92cb9ee60fd" providerId="ADAL" clId="{2E56A5BF-F2D9-444B-8F2F-09610BE088DB}" dt="2026-09-21T22:42:06.923" v="2062" actId="208"/>
          <ac:cxnSpMkLst>
            <pc:docMk/>
            <pc:sldMk cId="188395276" sldId="263"/>
            <ac:cxnSpMk id="44" creationId="{5F00FE8E-3984-C15B-02FB-CFB5403D150B}"/>
          </ac:cxnSpMkLst>
        </pc:cxnChg>
        <pc:cxnChg chg="add mod">
          <ac:chgData name="Mariela Koleva" userId="8e798fa6-1eb7-4815-b50d-d92cb9ee60fd" providerId="ADAL" clId="{2E56A5BF-F2D9-444B-8F2F-09610BE088DB}" dt="2026-09-21T22:42:41.816" v="2068" actId="208"/>
          <ac:cxnSpMkLst>
            <pc:docMk/>
            <pc:sldMk cId="188395276" sldId="263"/>
            <ac:cxnSpMk id="47" creationId="{141D3C88-9ADB-5A8E-413C-E9D078AC6D56}"/>
          </ac:cxnSpMkLst>
        </pc:cxnChg>
        <pc:cxnChg chg="add mod">
          <ac:chgData name="Mariela Koleva" userId="8e798fa6-1eb7-4815-b50d-d92cb9ee60fd" providerId="ADAL" clId="{2E56A5BF-F2D9-444B-8F2F-09610BE088DB}" dt="2026-09-21T22:43:19.992" v="2075" actId="208"/>
          <ac:cxnSpMkLst>
            <pc:docMk/>
            <pc:sldMk cId="188395276" sldId="263"/>
            <ac:cxnSpMk id="49" creationId="{269111FC-8D68-B7CC-E674-38510472AB20}"/>
          </ac:cxnSpMkLst>
        </pc:cxnChg>
        <pc:cxnChg chg="add mod">
          <ac:chgData name="Mariela Koleva" userId="8e798fa6-1eb7-4815-b50d-d92cb9ee60fd" providerId="ADAL" clId="{2E56A5BF-F2D9-444B-8F2F-09610BE088DB}" dt="2026-09-21T22:44:26.027" v="2087" actId="208"/>
          <ac:cxnSpMkLst>
            <pc:docMk/>
            <pc:sldMk cId="188395276" sldId="263"/>
            <ac:cxnSpMk id="54" creationId="{91DC7054-513B-F0B8-84D3-8E22D514B8DE}"/>
          </ac:cxnSpMkLst>
        </pc:cxnChg>
        <pc:cxnChg chg="add mod">
          <ac:chgData name="Mariela Koleva" userId="8e798fa6-1eb7-4815-b50d-d92cb9ee60fd" providerId="ADAL" clId="{2E56A5BF-F2D9-444B-8F2F-09610BE088DB}" dt="2026-09-21T22:44:16.543" v="2084" actId="208"/>
          <ac:cxnSpMkLst>
            <pc:docMk/>
            <pc:sldMk cId="188395276" sldId="263"/>
            <ac:cxnSpMk id="56" creationId="{F40C1AFF-0857-E247-BA56-222D26363B62}"/>
          </ac:cxnSpMkLst>
        </pc:cxnChg>
        <pc:cxnChg chg="add mod">
          <ac:chgData name="Mariela Koleva" userId="8e798fa6-1eb7-4815-b50d-d92cb9ee60fd" providerId="ADAL" clId="{2E56A5BF-F2D9-444B-8F2F-09610BE088DB}" dt="2026-09-21T22:44:57.803" v="2091" actId="208"/>
          <ac:cxnSpMkLst>
            <pc:docMk/>
            <pc:sldMk cId="188395276" sldId="263"/>
            <ac:cxnSpMk id="58" creationId="{6C194FDC-4EF7-DD51-33A4-0F001055B2CD}"/>
          </ac:cxnSpMkLst>
        </pc:cxnChg>
      </pc:sldChg>
      <pc:sldChg chg="addSp delSp modSp mod modNotesTx">
        <pc:chgData name="Mariela Koleva" userId="8e798fa6-1eb7-4815-b50d-d92cb9ee60fd" providerId="ADAL" clId="{2E56A5BF-F2D9-444B-8F2F-09610BE088DB}" dt="2026-10-12T16:30:44.515" v="6614" actId="6549"/>
        <pc:sldMkLst>
          <pc:docMk/>
          <pc:sldMk cId="4231385157" sldId="264"/>
        </pc:sldMkLst>
        <pc:spChg chg="mod">
          <ac:chgData name="Mariela Koleva" userId="8e798fa6-1eb7-4815-b50d-d92cb9ee60fd" providerId="ADAL" clId="{2E56A5BF-F2D9-444B-8F2F-09610BE088DB}" dt="2026-09-28T19:02:30.158" v="2149" actId="20577"/>
          <ac:spMkLst>
            <pc:docMk/>
            <pc:sldMk cId="4231385157" sldId="264"/>
            <ac:spMk id="8" creationId="{B01EB10E-892E-E3DC-1FC8-2BC898823FE9}"/>
          </ac:spMkLst>
        </pc:spChg>
        <pc:spChg chg="add mod">
          <ac:chgData name="Mariela Koleva" userId="8e798fa6-1eb7-4815-b50d-d92cb9ee60fd" providerId="ADAL" clId="{2E56A5BF-F2D9-444B-8F2F-09610BE088DB}" dt="2026-10-01T20:49:57.565" v="5180"/>
          <ac:spMkLst>
            <pc:docMk/>
            <pc:sldMk cId="4231385157" sldId="264"/>
            <ac:spMk id="10" creationId="{0A1B03FA-08CF-564D-1BFD-4E6D773E14FE}"/>
          </ac:spMkLst>
        </pc:spChg>
        <pc:spChg chg="mod">
          <ac:chgData name="Mariela Koleva" userId="8e798fa6-1eb7-4815-b50d-d92cb9ee60fd" providerId="ADAL" clId="{2E56A5BF-F2D9-444B-8F2F-09610BE088DB}" dt="2026-09-28T23:04:22.751" v="3197" actId="207"/>
          <ac:spMkLst>
            <pc:docMk/>
            <pc:sldMk cId="4231385157" sldId="264"/>
            <ac:spMk id="11" creationId="{0CD0D1C4-817A-D797-4E82-D2233BC4D3CF}"/>
          </ac:spMkLst>
        </pc:spChg>
        <pc:spChg chg="add mod">
          <ac:chgData name="Mariela Koleva" userId="8e798fa6-1eb7-4815-b50d-d92cb9ee60fd" providerId="ADAL" clId="{2E56A5BF-F2D9-444B-8F2F-09610BE088DB}" dt="2026-10-02T16:30:53.162" v="5217" actId="1076"/>
          <ac:spMkLst>
            <pc:docMk/>
            <pc:sldMk cId="4231385157" sldId="264"/>
            <ac:spMk id="13" creationId="{29A2C627-0F5D-9A34-58A7-B4F26EBAA35C}"/>
          </ac:spMkLst>
        </pc:spChg>
        <pc:spChg chg="add mod">
          <ac:chgData name="Mariela Koleva" userId="8e798fa6-1eb7-4815-b50d-d92cb9ee60fd" providerId="ADAL" clId="{2E56A5BF-F2D9-444B-8F2F-09610BE088DB}" dt="2026-10-01T20:49:57.565" v="5180"/>
          <ac:spMkLst>
            <pc:docMk/>
            <pc:sldMk cId="4231385157" sldId="264"/>
            <ac:spMk id="14" creationId="{9BB12734-5818-E552-4B2C-2317467E0DFD}"/>
          </ac:spMkLst>
        </pc:spChg>
        <pc:spChg chg="add mod">
          <ac:chgData name="Mariela Koleva" userId="8e798fa6-1eb7-4815-b50d-d92cb9ee60fd" providerId="ADAL" clId="{2E56A5BF-F2D9-444B-8F2F-09610BE088DB}" dt="2026-10-02T16:31:56.685" v="5297" actId="1076"/>
          <ac:spMkLst>
            <pc:docMk/>
            <pc:sldMk cId="4231385157" sldId="264"/>
            <ac:spMk id="20" creationId="{D4C44B69-005F-E669-C728-7C7A3A93EE2E}"/>
          </ac:spMkLst>
        </pc:spChg>
        <pc:spChg chg="add mod">
          <ac:chgData name="Mariela Koleva" userId="8e798fa6-1eb7-4815-b50d-d92cb9ee60fd" providerId="ADAL" clId="{2E56A5BF-F2D9-444B-8F2F-09610BE088DB}" dt="2026-10-02T16:31:47.026" v="5296" actId="20577"/>
          <ac:spMkLst>
            <pc:docMk/>
            <pc:sldMk cId="4231385157" sldId="264"/>
            <ac:spMk id="22" creationId="{FEA54F47-4021-114F-C0C5-1F2D55CDCF30}"/>
          </ac:spMkLst>
        </pc:spChg>
        <pc:grpChg chg="add mod">
          <ac:chgData name="Mariela Koleva" userId="8e798fa6-1eb7-4815-b50d-d92cb9ee60fd" providerId="ADAL" clId="{2E56A5BF-F2D9-444B-8F2F-09610BE088DB}" dt="2026-10-01T20:50:08.543" v="5181" actId="1076"/>
          <ac:grpSpMkLst>
            <pc:docMk/>
            <pc:sldMk cId="4231385157" sldId="264"/>
            <ac:grpSpMk id="9" creationId="{B3731B64-B7D7-4371-4EA7-BF9C03ADBC77}"/>
          </ac:grpSpMkLst>
        </pc:grpChg>
        <pc:picChg chg="add mod">
          <ac:chgData name="Mariela Koleva" userId="8e798fa6-1eb7-4815-b50d-d92cb9ee60fd" providerId="ADAL" clId="{2E56A5BF-F2D9-444B-8F2F-09610BE088DB}" dt="2026-10-02T16:30:48.256" v="5216" actId="1076"/>
          <ac:picMkLst>
            <pc:docMk/>
            <pc:sldMk cId="4231385157" sldId="264"/>
            <ac:picMk id="12" creationId="{A6B6900D-F481-4283-7CB2-173F68ECD4E3}"/>
          </ac:picMkLst>
        </pc:picChg>
        <pc:picChg chg="add mod">
          <ac:chgData name="Mariela Koleva" userId="8e798fa6-1eb7-4815-b50d-d92cb9ee60fd" providerId="ADAL" clId="{2E56A5BF-F2D9-444B-8F2F-09610BE088DB}" dt="2026-10-02T16:30:34.667" v="5212" actId="1076"/>
          <ac:picMkLst>
            <pc:docMk/>
            <pc:sldMk cId="4231385157" sldId="264"/>
            <ac:picMk id="19" creationId="{1122C138-CD3C-9BA2-2611-50EC492FED24}"/>
          </ac:picMkLst>
        </pc:picChg>
        <pc:cxnChg chg="add mod">
          <ac:chgData name="Mariela Koleva" userId="8e798fa6-1eb7-4815-b50d-d92cb9ee60fd" providerId="ADAL" clId="{2E56A5BF-F2D9-444B-8F2F-09610BE088DB}" dt="2026-10-02T16:31:13.452" v="5220" actId="14100"/>
          <ac:cxnSpMkLst>
            <pc:docMk/>
            <pc:sldMk cId="4231385157" sldId="264"/>
            <ac:cxnSpMk id="15" creationId="{809E1F8B-A55B-59F4-C4C5-464A02208A4B}"/>
          </ac:cxnSpMkLst>
        </pc:cxnChg>
        <pc:cxnChg chg="add mod">
          <ac:chgData name="Mariela Koleva" userId="8e798fa6-1eb7-4815-b50d-d92cb9ee60fd" providerId="ADAL" clId="{2E56A5BF-F2D9-444B-8F2F-09610BE088DB}" dt="2026-10-02T16:32:06.246" v="5299" actId="1076"/>
          <ac:cxnSpMkLst>
            <pc:docMk/>
            <pc:sldMk cId="4231385157" sldId="264"/>
            <ac:cxnSpMk id="26" creationId="{F63C7A29-BDF0-6A35-C57C-ED27A6816009}"/>
          </ac:cxnSpMkLst>
        </pc:cxnChg>
      </pc:sldChg>
      <pc:sldChg chg="addSp delSp modSp mod modNotesTx">
        <pc:chgData name="Mariela Koleva" userId="8e798fa6-1eb7-4815-b50d-d92cb9ee60fd" providerId="ADAL" clId="{2E56A5BF-F2D9-444B-8F2F-09610BE088DB}" dt="2026-10-02T18:24:47.207" v="5494"/>
        <pc:sldMkLst>
          <pc:docMk/>
          <pc:sldMk cId="4089264495" sldId="265"/>
        </pc:sldMkLst>
        <pc:spChg chg="mod">
          <ac:chgData name="Mariela Koleva" userId="8e798fa6-1eb7-4815-b50d-d92cb9ee60fd" providerId="ADAL" clId="{2E56A5BF-F2D9-444B-8F2F-09610BE088DB}" dt="2026-09-28T20:33:56.987" v="2633" actId="21"/>
          <ac:spMkLst>
            <pc:docMk/>
            <pc:sldMk cId="4089264495" sldId="265"/>
            <ac:spMk id="8" creationId="{AB07CF5C-0799-F564-28F1-2ED636C9FA91}"/>
          </ac:spMkLst>
        </pc:spChg>
        <pc:spChg chg="add mod">
          <ac:chgData name="Mariela Koleva" userId="8e798fa6-1eb7-4815-b50d-d92cb9ee60fd" providerId="ADAL" clId="{2E56A5BF-F2D9-444B-8F2F-09610BE088DB}" dt="2026-10-01T20:38:00.860" v="5063" actId="20577"/>
          <ac:spMkLst>
            <pc:docMk/>
            <pc:sldMk cId="4089264495" sldId="265"/>
            <ac:spMk id="10" creationId="{65FA03E8-AC1A-2A92-127E-2DC93850B4D6}"/>
          </ac:spMkLst>
        </pc:spChg>
        <pc:spChg chg="add mod">
          <ac:chgData name="Mariela Koleva" userId="8e798fa6-1eb7-4815-b50d-d92cb9ee60fd" providerId="ADAL" clId="{2E56A5BF-F2D9-444B-8F2F-09610BE088DB}" dt="2026-10-01T20:50:15.769" v="5182"/>
          <ac:spMkLst>
            <pc:docMk/>
            <pc:sldMk cId="4089264495" sldId="265"/>
            <ac:spMk id="11" creationId="{9D398AA3-FC37-848D-1E74-18B90BD6A6FA}"/>
          </ac:spMkLst>
        </pc:spChg>
        <pc:spChg chg="add mod">
          <ac:chgData name="Mariela Koleva" userId="8e798fa6-1eb7-4815-b50d-d92cb9ee60fd" providerId="ADAL" clId="{2E56A5BF-F2D9-444B-8F2F-09610BE088DB}" dt="2026-10-01T20:50:15.769" v="5182"/>
          <ac:spMkLst>
            <pc:docMk/>
            <pc:sldMk cId="4089264495" sldId="265"/>
            <ac:spMk id="13" creationId="{73373BEE-088C-17E8-EA0B-A051EB5A92AF}"/>
          </ac:spMkLst>
        </pc:spChg>
        <pc:spChg chg="add mod">
          <ac:chgData name="Mariela Koleva" userId="8e798fa6-1eb7-4815-b50d-d92cb9ee60fd" providerId="ADAL" clId="{2E56A5BF-F2D9-444B-8F2F-09610BE088DB}" dt="2026-09-28T20:36:15.897" v="2664" actId="14"/>
          <ac:spMkLst>
            <pc:docMk/>
            <pc:sldMk cId="4089264495" sldId="265"/>
            <ac:spMk id="14" creationId="{40A932DA-B735-FD18-9577-77E835EED156}"/>
          </ac:spMkLst>
        </pc:spChg>
        <pc:spChg chg="add mod">
          <ac:chgData name="Mariela Koleva" userId="8e798fa6-1eb7-4815-b50d-d92cb9ee60fd" providerId="ADAL" clId="{2E56A5BF-F2D9-444B-8F2F-09610BE088DB}" dt="2026-10-01T20:37:15.271" v="5027" actId="1076"/>
          <ac:spMkLst>
            <pc:docMk/>
            <pc:sldMk cId="4089264495" sldId="265"/>
            <ac:spMk id="15" creationId="{D1E65517-F8D2-40C7-72F6-1DFF80272AD7}"/>
          </ac:spMkLst>
        </pc:spChg>
        <pc:grpChg chg="add mod">
          <ac:chgData name="Mariela Koleva" userId="8e798fa6-1eb7-4815-b50d-d92cb9ee60fd" providerId="ADAL" clId="{2E56A5BF-F2D9-444B-8F2F-09610BE088DB}" dt="2026-10-01T20:50:19.941" v="5183" actId="1076"/>
          <ac:grpSpMkLst>
            <pc:docMk/>
            <pc:sldMk cId="4089264495" sldId="265"/>
            <ac:grpSpMk id="9" creationId="{7BC8EA1E-0C7B-17F0-A79B-F1407E1626C7}"/>
          </ac:grpSpMkLst>
        </pc:grpChg>
        <pc:picChg chg="add mod">
          <ac:chgData name="Mariela Koleva" userId="8e798fa6-1eb7-4815-b50d-d92cb9ee60fd" providerId="ADAL" clId="{2E56A5BF-F2D9-444B-8F2F-09610BE088DB}" dt="2026-09-28T20:44:51.468" v="2834" actId="14100"/>
          <ac:picMkLst>
            <pc:docMk/>
            <pc:sldMk cId="4089264495" sldId="265"/>
            <ac:picMk id="12" creationId="{EF645A3C-3E38-5B5C-DF62-A19FAE42576C}"/>
          </ac:picMkLst>
        </pc:picChg>
      </pc:sldChg>
      <pc:sldChg chg="addSp delSp modSp mod">
        <pc:chgData name="Mariela Koleva" userId="8e798fa6-1eb7-4815-b50d-d92cb9ee60fd" providerId="ADAL" clId="{2E56A5BF-F2D9-444B-8F2F-09610BE088DB}" dt="2026-10-01T20:16:05.202" v="4959" actId="122"/>
        <pc:sldMkLst>
          <pc:docMk/>
          <pc:sldMk cId="2775424425" sldId="266"/>
        </pc:sldMkLst>
        <pc:spChg chg="mod">
          <ac:chgData name="Mariela Koleva" userId="8e798fa6-1eb7-4815-b50d-d92cb9ee60fd" providerId="ADAL" clId="{2E56A5BF-F2D9-444B-8F2F-09610BE088DB}" dt="2026-10-01T20:14:55.701" v="4936" actId="20577"/>
          <ac:spMkLst>
            <pc:docMk/>
            <pc:sldMk cId="2775424425" sldId="266"/>
            <ac:spMk id="8" creationId="{021C2CAA-4B40-DF85-B3C1-ADD4AC5312E4}"/>
          </ac:spMkLst>
        </pc:spChg>
        <pc:spChg chg="add mod">
          <ac:chgData name="Mariela Koleva" userId="8e798fa6-1eb7-4815-b50d-d92cb9ee60fd" providerId="ADAL" clId="{2E56A5BF-F2D9-444B-8F2F-09610BE088DB}" dt="2026-10-01T20:15:57.135" v="4958" actId="207"/>
          <ac:spMkLst>
            <pc:docMk/>
            <pc:sldMk cId="2775424425" sldId="266"/>
            <ac:spMk id="9" creationId="{A4375EEA-6BC5-C60E-3598-CEC48740E70C}"/>
          </ac:spMkLst>
        </pc:spChg>
        <pc:spChg chg="mod">
          <ac:chgData name="Mariela Koleva" userId="8e798fa6-1eb7-4815-b50d-d92cb9ee60fd" providerId="ADAL" clId="{2E56A5BF-F2D9-444B-8F2F-09610BE088DB}" dt="2026-10-01T20:16:05.202" v="4959" actId="122"/>
          <ac:spMkLst>
            <pc:docMk/>
            <pc:sldMk cId="2775424425" sldId="266"/>
            <ac:spMk id="12" creationId="{E66FAE5D-36C6-C588-FFB3-BF97864CF466}"/>
          </ac:spMkLst>
        </pc:spChg>
      </pc:sldChg>
      <pc:sldChg chg="addSp delSp modSp add mod modNotesTx">
        <pc:chgData name="Mariela Koleva" userId="8e798fa6-1eb7-4815-b50d-d92cb9ee60fd" providerId="ADAL" clId="{2E56A5BF-F2D9-444B-8F2F-09610BE088DB}" dt="2026-10-12T16:30:49.516" v="6615" actId="6549"/>
        <pc:sldMkLst>
          <pc:docMk/>
          <pc:sldMk cId="1644618065" sldId="267"/>
        </pc:sldMkLst>
        <pc:spChg chg="mod">
          <ac:chgData name="Mariela Koleva" userId="8e798fa6-1eb7-4815-b50d-d92cb9ee60fd" providerId="ADAL" clId="{2E56A5BF-F2D9-444B-8F2F-09610BE088DB}" dt="2026-09-28T20:39:33.104" v="2774" actId="1076"/>
          <ac:spMkLst>
            <pc:docMk/>
            <pc:sldMk cId="1644618065" sldId="267"/>
            <ac:spMk id="10" creationId="{14577E2D-798E-13C8-68CC-AE1DDFA6389E}"/>
          </ac:spMkLst>
        </pc:spChg>
        <pc:spChg chg="add mod">
          <ac:chgData name="Mariela Koleva" userId="8e798fa6-1eb7-4815-b50d-d92cb9ee60fd" providerId="ADAL" clId="{2E56A5BF-F2D9-444B-8F2F-09610BE088DB}" dt="2026-10-01T20:50:25.292" v="5184"/>
          <ac:spMkLst>
            <pc:docMk/>
            <pc:sldMk cId="1644618065" sldId="267"/>
            <ac:spMk id="12" creationId="{D09F179F-43E3-1BCC-A19B-AE749F3B5B0A}"/>
          </ac:spMkLst>
        </pc:spChg>
        <pc:spChg chg="add mod">
          <ac:chgData name="Mariela Koleva" userId="8e798fa6-1eb7-4815-b50d-d92cb9ee60fd" providerId="ADAL" clId="{2E56A5BF-F2D9-444B-8F2F-09610BE088DB}" dt="2026-10-01T20:50:25.292" v="5184"/>
          <ac:spMkLst>
            <pc:docMk/>
            <pc:sldMk cId="1644618065" sldId="267"/>
            <ac:spMk id="14" creationId="{9B2DC849-A691-D4E9-837E-2254EAFBC175}"/>
          </ac:spMkLst>
        </pc:spChg>
        <pc:spChg chg="add mod">
          <ac:chgData name="Mariela Koleva" userId="8e798fa6-1eb7-4815-b50d-d92cb9ee60fd" providerId="ADAL" clId="{2E56A5BF-F2D9-444B-8F2F-09610BE088DB}" dt="2026-09-28T20:39:45.191" v="2776" actId="1076"/>
          <ac:spMkLst>
            <pc:docMk/>
            <pc:sldMk cId="1644618065" sldId="267"/>
            <ac:spMk id="18" creationId="{1C63D5F8-CBDA-B982-D970-12A5FC9C89C6}"/>
          </ac:spMkLst>
        </pc:spChg>
        <pc:grpChg chg="add mod">
          <ac:chgData name="Mariela Koleva" userId="8e798fa6-1eb7-4815-b50d-d92cb9ee60fd" providerId="ADAL" clId="{2E56A5BF-F2D9-444B-8F2F-09610BE088DB}" dt="2026-10-01T20:50:29.451" v="5185" actId="1076"/>
          <ac:grpSpMkLst>
            <pc:docMk/>
            <pc:sldMk cId="1644618065" sldId="267"/>
            <ac:grpSpMk id="9" creationId="{55C5E8CB-2E35-F156-A72E-6AC119999308}"/>
          </ac:grpSpMkLst>
        </pc:grpChg>
        <pc:picChg chg="add mod">
          <ac:chgData name="Mariela Koleva" userId="8e798fa6-1eb7-4815-b50d-d92cb9ee60fd" providerId="ADAL" clId="{2E56A5BF-F2D9-444B-8F2F-09610BE088DB}" dt="2026-09-28T20:38:51.687" v="2766" actId="14100"/>
          <ac:picMkLst>
            <pc:docMk/>
            <pc:sldMk cId="1644618065" sldId="267"/>
            <ac:picMk id="11" creationId="{66E80B21-E7E4-B668-7F9B-EE1D179A8292}"/>
          </ac:picMkLst>
        </pc:picChg>
        <pc:picChg chg="mod">
          <ac:chgData name="Mariela Koleva" userId="8e798fa6-1eb7-4815-b50d-d92cb9ee60fd" providerId="ADAL" clId="{2E56A5BF-F2D9-444B-8F2F-09610BE088DB}" dt="2026-09-28T22:10:48.724" v="3031" actId="1076"/>
          <ac:picMkLst>
            <pc:docMk/>
            <pc:sldMk cId="1644618065" sldId="267"/>
            <ac:picMk id="13" creationId="{ACF66D37-96E7-1FF7-4EB0-23DF26954794}"/>
          </ac:picMkLst>
        </pc:picChg>
        <pc:picChg chg="add mod">
          <ac:chgData name="Mariela Koleva" userId="8e798fa6-1eb7-4815-b50d-d92cb9ee60fd" providerId="ADAL" clId="{2E56A5BF-F2D9-444B-8F2F-09610BE088DB}" dt="2026-09-28T20:39:03.082" v="2771" actId="1076"/>
          <ac:picMkLst>
            <pc:docMk/>
            <pc:sldMk cId="1644618065" sldId="267"/>
            <ac:picMk id="15" creationId="{FBEC8D7C-3E76-5361-1AEE-1695D788F06E}"/>
          </ac:picMkLst>
        </pc:picChg>
        <pc:picChg chg="add mod">
          <ac:chgData name="Mariela Koleva" userId="8e798fa6-1eb7-4815-b50d-d92cb9ee60fd" providerId="ADAL" clId="{2E56A5BF-F2D9-444B-8F2F-09610BE088DB}" dt="2026-09-28T20:36:44.779" v="2666" actId="1076"/>
          <ac:picMkLst>
            <pc:docMk/>
            <pc:sldMk cId="1644618065" sldId="267"/>
            <ac:picMk id="17" creationId="{FD745980-2107-5025-D3B7-81416CF48766}"/>
          </ac:picMkLst>
        </pc:picChg>
      </pc:sldChg>
      <pc:sldChg chg="addSp delSp modSp add mod modNotesTx">
        <pc:chgData name="Mariela Koleva" userId="8e798fa6-1eb7-4815-b50d-d92cb9ee60fd" providerId="ADAL" clId="{2E56A5BF-F2D9-444B-8F2F-09610BE088DB}" dt="2026-10-12T16:30:54.398" v="6616" actId="6549"/>
        <pc:sldMkLst>
          <pc:docMk/>
          <pc:sldMk cId="129561001" sldId="268"/>
        </pc:sldMkLst>
        <pc:spChg chg="mod">
          <ac:chgData name="Mariela Koleva" userId="8e798fa6-1eb7-4815-b50d-d92cb9ee60fd" providerId="ADAL" clId="{2E56A5BF-F2D9-444B-8F2F-09610BE088DB}" dt="2026-09-28T20:43:48.677" v="2827" actId="14100"/>
          <ac:spMkLst>
            <pc:docMk/>
            <pc:sldMk cId="129561001" sldId="268"/>
            <ac:spMk id="10" creationId="{DC95A455-A735-3DFA-9E1E-254F9EB7A289}"/>
          </ac:spMkLst>
        </pc:spChg>
        <pc:spChg chg="add mod">
          <ac:chgData name="Mariela Koleva" userId="8e798fa6-1eb7-4815-b50d-d92cb9ee60fd" providerId="ADAL" clId="{2E56A5BF-F2D9-444B-8F2F-09610BE088DB}" dt="2026-10-01T20:50:37.926" v="5186"/>
          <ac:spMkLst>
            <pc:docMk/>
            <pc:sldMk cId="129561001" sldId="268"/>
            <ac:spMk id="11" creationId="{95785BD9-5653-029C-5C1B-F4BDCBFD3A6A}"/>
          </ac:spMkLst>
        </pc:spChg>
        <pc:spChg chg="add mod">
          <ac:chgData name="Mariela Koleva" userId="8e798fa6-1eb7-4815-b50d-d92cb9ee60fd" providerId="ADAL" clId="{2E56A5BF-F2D9-444B-8F2F-09610BE088DB}" dt="2026-10-01T20:50:37.926" v="5186"/>
          <ac:spMkLst>
            <pc:docMk/>
            <pc:sldMk cId="129561001" sldId="268"/>
            <ac:spMk id="13" creationId="{498AC636-4731-4B67-9E01-834995703926}"/>
          </ac:spMkLst>
        </pc:spChg>
        <pc:spChg chg="mod">
          <ac:chgData name="Mariela Koleva" userId="8e798fa6-1eb7-4815-b50d-d92cb9ee60fd" providerId="ADAL" clId="{2E56A5BF-F2D9-444B-8F2F-09610BE088DB}" dt="2026-09-28T20:43:54.183" v="2828" actId="1076"/>
          <ac:spMkLst>
            <pc:docMk/>
            <pc:sldMk cId="129561001" sldId="268"/>
            <ac:spMk id="18" creationId="{B7F9AAE5-5260-16A1-034B-E010275C4ACF}"/>
          </ac:spMkLst>
        </pc:spChg>
        <pc:spChg chg="add mod">
          <ac:chgData name="Mariela Koleva" userId="8e798fa6-1eb7-4815-b50d-d92cb9ee60fd" providerId="ADAL" clId="{2E56A5BF-F2D9-444B-8F2F-09610BE088DB}" dt="2026-09-28T20:44:09.665" v="2830" actId="1076"/>
          <ac:spMkLst>
            <pc:docMk/>
            <pc:sldMk cId="129561001" sldId="268"/>
            <ac:spMk id="21" creationId="{197CC57A-D7A2-8AF5-289C-AE6010D642A2}"/>
          </ac:spMkLst>
        </pc:spChg>
        <pc:grpChg chg="add mod">
          <ac:chgData name="Mariela Koleva" userId="8e798fa6-1eb7-4815-b50d-d92cb9ee60fd" providerId="ADAL" clId="{2E56A5BF-F2D9-444B-8F2F-09610BE088DB}" dt="2026-10-01T20:50:41.961" v="5187" actId="1076"/>
          <ac:grpSpMkLst>
            <pc:docMk/>
            <pc:sldMk cId="129561001" sldId="268"/>
            <ac:grpSpMk id="9" creationId="{8B41894F-58CA-577C-77BE-33B1D667DCCF}"/>
          </ac:grpSpMkLst>
        </pc:grpChg>
        <pc:picChg chg="add mod">
          <ac:chgData name="Mariela Koleva" userId="8e798fa6-1eb7-4815-b50d-d92cb9ee60fd" providerId="ADAL" clId="{2E56A5BF-F2D9-444B-8F2F-09610BE088DB}" dt="2026-09-28T20:42:14.090" v="2794" actId="1076"/>
          <ac:picMkLst>
            <pc:docMk/>
            <pc:sldMk cId="129561001" sldId="268"/>
            <ac:picMk id="12" creationId="{6478AC6F-DBC0-0EF1-81BC-39D337B432C7}"/>
          </ac:picMkLst>
        </pc:picChg>
        <pc:picChg chg="add mod">
          <ac:chgData name="Mariela Koleva" userId="8e798fa6-1eb7-4815-b50d-d92cb9ee60fd" providerId="ADAL" clId="{2E56A5BF-F2D9-444B-8F2F-09610BE088DB}" dt="2026-09-28T20:42:18.607" v="2795" actId="1076"/>
          <ac:picMkLst>
            <pc:docMk/>
            <pc:sldMk cId="129561001" sldId="268"/>
            <ac:picMk id="16" creationId="{9E38E084-8175-5E51-83F2-B96960ACF458}"/>
          </ac:picMkLst>
        </pc:picChg>
        <pc:picChg chg="mod">
          <ac:chgData name="Mariela Koleva" userId="8e798fa6-1eb7-4815-b50d-d92cb9ee60fd" providerId="ADAL" clId="{2E56A5BF-F2D9-444B-8F2F-09610BE088DB}" dt="2026-09-28T20:44:26.267" v="2832" actId="14100"/>
          <ac:picMkLst>
            <pc:docMk/>
            <pc:sldMk cId="129561001" sldId="268"/>
            <ac:picMk id="17" creationId="{7F3BA73B-AE29-7A20-0F5B-883A31D78FF0}"/>
          </ac:picMkLst>
        </pc:picChg>
        <pc:picChg chg="add mod">
          <ac:chgData name="Mariela Koleva" userId="8e798fa6-1eb7-4815-b50d-d92cb9ee60fd" providerId="ADAL" clId="{2E56A5BF-F2D9-444B-8F2F-09610BE088DB}" dt="2026-09-28T20:42:20.982" v="2796" actId="1076"/>
          <ac:picMkLst>
            <pc:docMk/>
            <pc:sldMk cId="129561001" sldId="268"/>
            <ac:picMk id="20" creationId="{851FF33B-8D4C-369D-A538-8A1EC48A8BB4}"/>
          </ac:picMkLst>
        </pc:picChg>
      </pc:sldChg>
      <pc:sldChg chg="addSp delSp modSp add mod ord modNotesTx">
        <pc:chgData name="Mariela Koleva" userId="8e798fa6-1eb7-4815-b50d-d92cb9ee60fd" providerId="ADAL" clId="{2E56A5BF-F2D9-444B-8F2F-09610BE088DB}" dt="2026-10-12T16:30:58.134" v="6617" actId="6549"/>
        <pc:sldMkLst>
          <pc:docMk/>
          <pc:sldMk cId="2696133061" sldId="269"/>
        </pc:sldMkLst>
        <pc:spChg chg="mod">
          <ac:chgData name="Mariela Koleva" userId="8e798fa6-1eb7-4815-b50d-d92cb9ee60fd" providerId="ADAL" clId="{2E56A5BF-F2D9-444B-8F2F-09610BE088DB}" dt="2026-09-28T20:45:49.324" v="2885" actId="20577"/>
          <ac:spMkLst>
            <pc:docMk/>
            <pc:sldMk cId="2696133061" sldId="269"/>
            <ac:spMk id="8" creationId="{D2D080A2-2966-8B00-03E1-4F1782B7C073}"/>
          </ac:spMkLst>
        </pc:spChg>
        <pc:spChg chg="add mod">
          <ac:chgData name="Mariela Koleva" userId="8e798fa6-1eb7-4815-b50d-d92cb9ee60fd" providerId="ADAL" clId="{2E56A5BF-F2D9-444B-8F2F-09610BE088DB}" dt="2026-09-28T22:09:26.610" v="3027" actId="2085"/>
          <ac:spMkLst>
            <pc:docMk/>
            <pc:sldMk cId="2696133061" sldId="269"/>
            <ac:spMk id="13" creationId="{0E9CE105-C9A4-8BD1-C02D-D731B5419C0D}"/>
          </ac:spMkLst>
        </pc:spChg>
        <pc:spChg chg="add mod">
          <ac:chgData name="Mariela Koleva" userId="8e798fa6-1eb7-4815-b50d-d92cb9ee60fd" providerId="ADAL" clId="{2E56A5BF-F2D9-444B-8F2F-09610BE088DB}" dt="2026-10-01T20:51:07.252" v="5188"/>
          <ac:spMkLst>
            <pc:docMk/>
            <pc:sldMk cId="2696133061" sldId="269"/>
            <ac:spMk id="14" creationId="{A5E0F7B2-DFDF-2BEE-34D3-B048B0F5048C}"/>
          </ac:spMkLst>
        </pc:spChg>
        <pc:spChg chg="add mod">
          <ac:chgData name="Mariela Koleva" userId="8e798fa6-1eb7-4815-b50d-d92cb9ee60fd" providerId="ADAL" clId="{2E56A5BF-F2D9-444B-8F2F-09610BE088DB}" dt="2026-10-01T20:51:07.252" v="5188"/>
          <ac:spMkLst>
            <pc:docMk/>
            <pc:sldMk cId="2696133061" sldId="269"/>
            <ac:spMk id="15" creationId="{B2CDEBEF-9936-351B-5910-756150CF233F}"/>
          </ac:spMkLst>
        </pc:spChg>
        <pc:spChg chg="add mod">
          <ac:chgData name="Mariela Koleva" userId="8e798fa6-1eb7-4815-b50d-d92cb9ee60fd" providerId="ADAL" clId="{2E56A5BF-F2D9-444B-8F2F-09610BE088DB}" dt="2026-09-28T22:03:54.630" v="2948" actId="1076"/>
          <ac:spMkLst>
            <pc:docMk/>
            <pc:sldMk cId="2696133061" sldId="269"/>
            <ac:spMk id="20" creationId="{F7533B50-AC35-4525-22F3-079A7C526C05}"/>
          </ac:spMkLst>
        </pc:spChg>
        <pc:grpChg chg="add mod">
          <ac:chgData name="Mariela Koleva" userId="8e798fa6-1eb7-4815-b50d-d92cb9ee60fd" providerId="ADAL" clId="{2E56A5BF-F2D9-444B-8F2F-09610BE088DB}" dt="2026-10-01T20:51:15.419" v="5189" actId="1076"/>
          <ac:grpSpMkLst>
            <pc:docMk/>
            <pc:sldMk cId="2696133061" sldId="269"/>
            <ac:grpSpMk id="9" creationId="{84063B69-1140-66CD-377D-4AC2B25AF6B4}"/>
          </ac:grpSpMkLst>
        </pc:grpChg>
        <pc:picChg chg="add mod modCrop">
          <ac:chgData name="Mariela Koleva" userId="8e798fa6-1eb7-4815-b50d-d92cb9ee60fd" providerId="ADAL" clId="{2E56A5BF-F2D9-444B-8F2F-09610BE088DB}" dt="2026-09-28T22:10:29.064" v="3028" actId="208"/>
          <ac:picMkLst>
            <pc:docMk/>
            <pc:sldMk cId="2696133061" sldId="269"/>
            <ac:picMk id="10" creationId="{692109A9-4AD1-3714-EF75-20A412E65859}"/>
          </ac:picMkLst>
        </pc:picChg>
        <pc:picChg chg="add mod">
          <ac:chgData name="Mariela Koleva" userId="8e798fa6-1eb7-4815-b50d-d92cb9ee60fd" providerId="ADAL" clId="{2E56A5BF-F2D9-444B-8F2F-09610BE088DB}" dt="2026-09-28T22:10:58.657" v="3035" actId="1076"/>
          <ac:picMkLst>
            <pc:docMk/>
            <pc:sldMk cId="2696133061" sldId="269"/>
            <ac:picMk id="22" creationId="{81EF208C-E2C6-0FD7-A8EE-6DE64F4C6BD1}"/>
          </ac:picMkLst>
        </pc:picChg>
      </pc:sldChg>
      <pc:sldChg chg="addSp delSp modSp add mod modNotesTx">
        <pc:chgData name="Mariela Koleva" userId="8e798fa6-1eb7-4815-b50d-d92cb9ee60fd" providerId="ADAL" clId="{2E56A5BF-F2D9-444B-8F2F-09610BE088DB}" dt="2026-10-12T16:31:02.504" v="6618" actId="6549"/>
        <pc:sldMkLst>
          <pc:docMk/>
          <pc:sldMk cId="84923765" sldId="270"/>
        </pc:sldMkLst>
        <pc:spChg chg="add mod">
          <ac:chgData name="Mariela Koleva" userId="8e798fa6-1eb7-4815-b50d-d92cb9ee60fd" providerId="ADAL" clId="{2E56A5BF-F2D9-444B-8F2F-09610BE088DB}" dt="2026-10-01T20:51:19.605" v="5190"/>
          <ac:spMkLst>
            <pc:docMk/>
            <pc:sldMk cId="84923765" sldId="270"/>
            <ac:spMk id="10" creationId="{8928D8C2-6E8B-AFFC-EC02-1ADA31848876}"/>
          </ac:spMkLst>
        </pc:spChg>
        <pc:spChg chg="mod">
          <ac:chgData name="Mariela Koleva" userId="8e798fa6-1eb7-4815-b50d-d92cb9ee60fd" providerId="ADAL" clId="{2E56A5BF-F2D9-444B-8F2F-09610BE088DB}" dt="2026-10-01T20:40:05.428" v="5074" actId="20577"/>
          <ac:spMkLst>
            <pc:docMk/>
            <pc:sldMk cId="84923765" sldId="270"/>
            <ac:spMk id="13" creationId="{388DB5F1-A170-3CEE-9D2C-CFAE1A4E6725}"/>
          </ac:spMkLst>
        </pc:spChg>
        <pc:spChg chg="add mod">
          <ac:chgData name="Mariela Koleva" userId="8e798fa6-1eb7-4815-b50d-d92cb9ee60fd" providerId="ADAL" clId="{2E56A5BF-F2D9-444B-8F2F-09610BE088DB}" dt="2026-10-01T20:51:37.898" v="5195" actId="1076"/>
          <ac:spMkLst>
            <pc:docMk/>
            <pc:sldMk cId="84923765" sldId="270"/>
            <ac:spMk id="14" creationId="{BC5C0512-1836-39C9-8EAC-A6FFDB796CB4}"/>
          </ac:spMkLst>
        </pc:spChg>
        <pc:spChg chg="add mod">
          <ac:chgData name="Mariela Koleva" userId="8e798fa6-1eb7-4815-b50d-d92cb9ee60fd" providerId="ADAL" clId="{2E56A5BF-F2D9-444B-8F2F-09610BE088DB}" dt="2026-10-01T20:40:15.702" v="5075" actId="1076"/>
          <ac:spMkLst>
            <pc:docMk/>
            <pc:sldMk cId="84923765" sldId="270"/>
            <ac:spMk id="25" creationId="{78417D8F-EB13-A40F-1D9E-884002B5BCAD}"/>
          </ac:spMkLst>
        </pc:spChg>
        <pc:spChg chg="add mod">
          <ac:chgData name="Mariela Koleva" userId="8e798fa6-1eb7-4815-b50d-d92cb9ee60fd" providerId="ADAL" clId="{2E56A5BF-F2D9-444B-8F2F-09610BE088DB}" dt="2026-10-01T20:40:20.548" v="5076" actId="14100"/>
          <ac:spMkLst>
            <pc:docMk/>
            <pc:sldMk cId="84923765" sldId="270"/>
            <ac:spMk id="28" creationId="{978FF162-ED60-F006-625C-B624EF0798B9}"/>
          </ac:spMkLst>
        </pc:spChg>
        <pc:grpChg chg="add mod">
          <ac:chgData name="Mariela Koleva" userId="8e798fa6-1eb7-4815-b50d-d92cb9ee60fd" providerId="ADAL" clId="{2E56A5BF-F2D9-444B-8F2F-09610BE088DB}" dt="2026-10-01T20:51:58.469" v="5198" actId="1076"/>
          <ac:grpSpMkLst>
            <pc:docMk/>
            <pc:sldMk cId="84923765" sldId="270"/>
            <ac:grpSpMk id="9" creationId="{F901C53A-58A6-AAC1-7D34-1D7BCC65AFD5}"/>
          </ac:grpSpMkLst>
        </pc:grpChg>
        <pc:picChg chg="add mod">
          <ac:chgData name="Mariela Koleva" userId="8e798fa6-1eb7-4815-b50d-d92cb9ee60fd" providerId="ADAL" clId="{2E56A5BF-F2D9-444B-8F2F-09610BE088DB}" dt="2026-10-01T20:51:48.661" v="5197" actId="1076"/>
          <ac:picMkLst>
            <pc:docMk/>
            <pc:sldMk cId="84923765" sldId="270"/>
            <ac:picMk id="21" creationId="{38440B0F-3467-4B7E-5183-480B576DD597}"/>
          </ac:picMkLst>
        </pc:picChg>
        <pc:picChg chg="add mod">
          <ac:chgData name="Mariela Koleva" userId="8e798fa6-1eb7-4815-b50d-d92cb9ee60fd" providerId="ADAL" clId="{2E56A5BF-F2D9-444B-8F2F-09610BE088DB}" dt="2026-09-28T22:19:21.141" v="3082" actId="1076"/>
          <ac:picMkLst>
            <pc:docMk/>
            <pc:sldMk cId="84923765" sldId="270"/>
            <ac:picMk id="24" creationId="{14712375-EC66-9E59-88B9-029F6AAAFDDA}"/>
          </ac:picMkLst>
        </pc:picChg>
      </pc:sldChg>
      <pc:sldChg chg="addSp delSp modSp add mod ord modNotesTx">
        <pc:chgData name="Mariela Koleva" userId="8e798fa6-1eb7-4815-b50d-d92cb9ee60fd" providerId="ADAL" clId="{2E56A5BF-F2D9-444B-8F2F-09610BE088DB}" dt="2026-10-12T16:31:07.294" v="6619" actId="6549"/>
        <pc:sldMkLst>
          <pc:docMk/>
          <pc:sldMk cId="2101155327" sldId="271"/>
        </pc:sldMkLst>
        <pc:spChg chg="mod">
          <ac:chgData name="Mariela Koleva" userId="8e798fa6-1eb7-4815-b50d-d92cb9ee60fd" providerId="ADAL" clId="{2E56A5BF-F2D9-444B-8F2F-09610BE088DB}" dt="2026-09-28T23:03:36.664" v="3193" actId="20577"/>
          <ac:spMkLst>
            <pc:docMk/>
            <pc:sldMk cId="2101155327" sldId="271"/>
            <ac:spMk id="8" creationId="{7EB486FD-C0EA-A7F3-2516-85D7E7814B8F}"/>
          </ac:spMkLst>
        </pc:spChg>
        <pc:spChg chg="add mod">
          <ac:chgData name="Mariela Koleva" userId="8e798fa6-1eb7-4815-b50d-d92cb9ee60fd" providerId="ADAL" clId="{2E56A5BF-F2D9-444B-8F2F-09610BE088DB}" dt="2026-10-01T20:52:13.113" v="5199"/>
          <ac:spMkLst>
            <pc:docMk/>
            <pc:sldMk cId="2101155327" sldId="271"/>
            <ac:spMk id="10" creationId="{A71EECB7-78B8-1DAB-4DE1-D04A83D0B02D}"/>
          </ac:spMkLst>
        </pc:spChg>
        <pc:spChg chg="add mod">
          <ac:chgData name="Mariela Koleva" userId="8e798fa6-1eb7-4815-b50d-d92cb9ee60fd" providerId="ADAL" clId="{2E56A5BF-F2D9-444B-8F2F-09610BE088DB}" dt="2026-10-01T20:52:13.113" v="5199"/>
          <ac:spMkLst>
            <pc:docMk/>
            <pc:sldMk cId="2101155327" sldId="271"/>
            <ac:spMk id="11" creationId="{973F6B4D-BF9A-FF39-25FD-BF6E9F0F09D1}"/>
          </ac:spMkLst>
        </pc:spChg>
        <pc:grpChg chg="add mod">
          <ac:chgData name="Mariela Koleva" userId="8e798fa6-1eb7-4815-b50d-d92cb9ee60fd" providerId="ADAL" clId="{2E56A5BF-F2D9-444B-8F2F-09610BE088DB}" dt="2026-10-01T20:52:17.794" v="5200" actId="1076"/>
          <ac:grpSpMkLst>
            <pc:docMk/>
            <pc:sldMk cId="2101155327" sldId="271"/>
            <ac:grpSpMk id="9" creationId="{4E274200-EECB-F2F1-21B4-F61BF3A66069}"/>
          </ac:grpSpMkLst>
        </pc:grpChg>
        <pc:graphicFrameChg chg="add mod">
          <ac:chgData name="Mariela Koleva" userId="8e798fa6-1eb7-4815-b50d-d92cb9ee60fd" providerId="ADAL" clId="{2E56A5BF-F2D9-444B-8F2F-09610BE088DB}" dt="2026-09-28T23:12:38.069" v="3230" actId="1076"/>
          <ac:graphicFrameMkLst>
            <pc:docMk/>
            <pc:sldMk cId="2101155327" sldId="271"/>
            <ac:graphicFrameMk id="14" creationId="{7D93C214-6F3B-BB2D-A258-707CFC1C8D42}"/>
          </ac:graphicFrameMkLst>
        </pc:graphicFrameChg>
        <pc:picChg chg="add mod">
          <ac:chgData name="Mariela Koleva" userId="8e798fa6-1eb7-4815-b50d-d92cb9ee60fd" providerId="ADAL" clId="{2E56A5BF-F2D9-444B-8F2F-09610BE088DB}" dt="2026-09-28T23:12:54.291" v="3231" actId="1076"/>
          <ac:picMkLst>
            <pc:docMk/>
            <pc:sldMk cId="2101155327" sldId="271"/>
            <ac:picMk id="12" creationId="{2518B2AA-4046-81ED-EC65-98D45C3A9292}"/>
          </ac:picMkLst>
        </pc:picChg>
      </pc:sldChg>
      <pc:sldChg chg="addSp delSp modSp add mod modNotesTx">
        <pc:chgData name="Mariela Koleva" userId="8e798fa6-1eb7-4815-b50d-d92cb9ee60fd" providerId="ADAL" clId="{2E56A5BF-F2D9-444B-8F2F-09610BE088DB}" dt="2026-10-12T16:31:12.608" v="6620" actId="6549"/>
        <pc:sldMkLst>
          <pc:docMk/>
          <pc:sldMk cId="2400045584" sldId="272"/>
        </pc:sldMkLst>
        <pc:spChg chg="add mod">
          <ac:chgData name="Mariela Koleva" userId="8e798fa6-1eb7-4815-b50d-d92cb9ee60fd" providerId="ADAL" clId="{2E56A5BF-F2D9-444B-8F2F-09610BE088DB}" dt="2026-10-01T20:42:01.198" v="5080" actId="20577"/>
          <ac:spMkLst>
            <pc:docMk/>
            <pc:sldMk cId="2400045584" sldId="272"/>
            <ac:spMk id="9" creationId="{14F349E1-D225-8EF9-C084-408FE5D908B0}"/>
          </ac:spMkLst>
        </pc:spChg>
        <pc:spChg chg="add mod">
          <ac:chgData name="Mariela Koleva" userId="8e798fa6-1eb7-4815-b50d-d92cb9ee60fd" providerId="ADAL" clId="{2E56A5BF-F2D9-444B-8F2F-09610BE088DB}" dt="2026-10-01T20:52:45.801" v="5204"/>
          <ac:spMkLst>
            <pc:docMk/>
            <pc:sldMk cId="2400045584" sldId="272"/>
            <ac:spMk id="16" creationId="{202C2991-A74C-DB33-07D7-6BF9413228C9}"/>
          </ac:spMkLst>
        </pc:spChg>
        <pc:spChg chg="add mod">
          <ac:chgData name="Mariela Koleva" userId="8e798fa6-1eb7-4815-b50d-d92cb9ee60fd" providerId="ADAL" clId="{2E56A5BF-F2D9-444B-8F2F-09610BE088DB}" dt="2026-10-01T20:52:45.801" v="5204"/>
          <ac:spMkLst>
            <pc:docMk/>
            <pc:sldMk cId="2400045584" sldId="272"/>
            <ac:spMk id="17" creationId="{5F999930-A4E5-BBAF-69A2-FA201E89BCA3}"/>
          </ac:spMkLst>
        </pc:spChg>
        <pc:grpChg chg="add mod">
          <ac:chgData name="Mariela Koleva" userId="8e798fa6-1eb7-4815-b50d-d92cb9ee60fd" providerId="ADAL" clId="{2E56A5BF-F2D9-444B-8F2F-09610BE088DB}" dt="2026-10-01T20:52:50.620" v="5205" actId="1076"/>
          <ac:grpSpMkLst>
            <pc:docMk/>
            <pc:sldMk cId="2400045584" sldId="272"/>
            <ac:grpSpMk id="15" creationId="{06177914-9BF9-E175-614A-E8EBC3443284}"/>
          </ac:grpSpMkLst>
        </pc:grpChg>
        <pc:graphicFrameChg chg="mod">
          <ac:chgData name="Mariela Koleva" userId="8e798fa6-1eb7-4815-b50d-d92cb9ee60fd" providerId="ADAL" clId="{2E56A5BF-F2D9-444B-8F2F-09610BE088DB}" dt="2026-10-01T20:42:13.235" v="5081" actId="1076"/>
          <ac:graphicFrameMkLst>
            <pc:docMk/>
            <pc:sldMk cId="2400045584" sldId="272"/>
            <ac:graphicFrameMk id="14" creationId="{C46569C0-0E12-547D-90F2-79164BF7F70A}"/>
          </ac:graphicFrameMkLst>
        </pc:graphicFrameChg>
        <pc:picChg chg="add mod">
          <ac:chgData name="Mariela Koleva" userId="8e798fa6-1eb7-4815-b50d-d92cb9ee60fd" providerId="ADAL" clId="{2E56A5BF-F2D9-444B-8F2F-09610BE088DB}" dt="2026-09-30T16:34:43.860" v="3384" actId="1076"/>
          <ac:picMkLst>
            <pc:docMk/>
            <pc:sldMk cId="2400045584" sldId="272"/>
            <ac:picMk id="11" creationId="{1D5E1740-BB92-5452-ECE5-6886505BB28A}"/>
          </ac:picMkLst>
        </pc:picChg>
      </pc:sldChg>
      <pc:sldChg chg="addSp delSp modSp add mod ord modNotesTx">
        <pc:chgData name="Mariela Koleva" userId="8e798fa6-1eb7-4815-b50d-d92cb9ee60fd" providerId="ADAL" clId="{2E56A5BF-F2D9-444B-8F2F-09610BE088DB}" dt="2026-10-12T16:31:16.847" v="6621" actId="6549"/>
        <pc:sldMkLst>
          <pc:docMk/>
          <pc:sldMk cId="4227316795" sldId="273"/>
        </pc:sldMkLst>
        <pc:spChg chg="mod">
          <ac:chgData name="Mariela Koleva" userId="8e798fa6-1eb7-4815-b50d-d92cb9ee60fd" providerId="ADAL" clId="{2E56A5BF-F2D9-444B-8F2F-09610BE088DB}" dt="2026-09-30T16:35:14.183" v="3417" actId="20577"/>
          <ac:spMkLst>
            <pc:docMk/>
            <pc:sldMk cId="4227316795" sldId="273"/>
            <ac:spMk id="8" creationId="{8C45D045-3DD5-BD2B-2931-6432839742FA}"/>
          </ac:spMkLst>
        </pc:spChg>
        <pc:spChg chg="add del mod">
          <ac:chgData name="Mariela Koleva" userId="8e798fa6-1eb7-4815-b50d-d92cb9ee60fd" providerId="ADAL" clId="{2E56A5BF-F2D9-444B-8F2F-09610BE088DB}" dt="2026-10-01T20:44:18.881" v="5155" actId="20577"/>
          <ac:spMkLst>
            <pc:docMk/>
            <pc:sldMk cId="4227316795" sldId="273"/>
            <ac:spMk id="13" creationId="{40FE545C-D890-E7DD-E7A5-E0397F67C8B8}"/>
          </ac:spMkLst>
        </pc:spChg>
        <pc:spChg chg="add mod">
          <ac:chgData name="Mariela Koleva" userId="8e798fa6-1eb7-4815-b50d-d92cb9ee60fd" providerId="ADAL" clId="{2E56A5BF-F2D9-444B-8F2F-09610BE088DB}" dt="2026-10-01T20:12:23.848" v="4793" actId="1076"/>
          <ac:spMkLst>
            <pc:docMk/>
            <pc:sldMk cId="4227316795" sldId="273"/>
            <ac:spMk id="15" creationId="{C04BB663-05B4-1FD6-36B0-91071FAFD49E}"/>
          </ac:spMkLst>
        </pc:spChg>
        <pc:spChg chg="add mod">
          <ac:chgData name="Mariela Koleva" userId="8e798fa6-1eb7-4815-b50d-d92cb9ee60fd" providerId="ADAL" clId="{2E56A5BF-F2D9-444B-8F2F-09610BE088DB}" dt="2026-10-01T20:53:08.121" v="5208"/>
          <ac:spMkLst>
            <pc:docMk/>
            <pc:sldMk cId="4227316795" sldId="273"/>
            <ac:spMk id="17" creationId="{FA73ACA0-CF10-2003-5ECF-098E322A9368}"/>
          </ac:spMkLst>
        </pc:spChg>
        <pc:spChg chg="add mod">
          <ac:chgData name="Mariela Koleva" userId="8e798fa6-1eb7-4815-b50d-d92cb9ee60fd" providerId="ADAL" clId="{2E56A5BF-F2D9-444B-8F2F-09610BE088DB}" dt="2026-10-01T20:53:08.121" v="5208"/>
          <ac:spMkLst>
            <pc:docMk/>
            <pc:sldMk cId="4227316795" sldId="273"/>
            <ac:spMk id="18" creationId="{90F64310-8667-06EC-7521-F6B9F75C2963}"/>
          </ac:spMkLst>
        </pc:spChg>
        <pc:grpChg chg="add mod">
          <ac:chgData name="Mariela Koleva" userId="8e798fa6-1eb7-4815-b50d-d92cb9ee60fd" providerId="ADAL" clId="{2E56A5BF-F2D9-444B-8F2F-09610BE088DB}" dt="2026-10-01T20:53:12.538" v="5209" actId="1076"/>
          <ac:grpSpMkLst>
            <pc:docMk/>
            <pc:sldMk cId="4227316795" sldId="273"/>
            <ac:grpSpMk id="16" creationId="{9DC26BEA-243F-0E5F-9B3D-C92DAC42655A}"/>
          </ac:grpSpMkLst>
        </pc:grpChg>
        <pc:picChg chg="add mod ord modCrop">
          <ac:chgData name="Mariela Koleva" userId="8e798fa6-1eb7-4815-b50d-d92cb9ee60fd" providerId="ADAL" clId="{2E56A5BF-F2D9-444B-8F2F-09610BE088DB}" dt="2026-10-01T20:11:19.381" v="4762" actId="1076"/>
          <ac:picMkLst>
            <pc:docMk/>
            <pc:sldMk cId="4227316795" sldId="273"/>
            <ac:picMk id="10" creationId="{C7E53CB5-E0D8-1E07-3F19-DD38DEA2718E}"/>
          </ac:picMkLst>
        </pc:picChg>
      </pc:sldChg>
      <pc:sldChg chg="addSp delSp modSp add mod modNotesTx">
        <pc:chgData name="Mariela Koleva" userId="8e798fa6-1eb7-4815-b50d-d92cb9ee60fd" providerId="ADAL" clId="{2E56A5BF-F2D9-444B-8F2F-09610BE088DB}" dt="2026-10-12T16:31:21.265" v="6622" actId="6549"/>
        <pc:sldMkLst>
          <pc:docMk/>
          <pc:sldMk cId="1330796514" sldId="274"/>
        </pc:sldMkLst>
        <pc:spChg chg="mod">
          <ac:chgData name="Mariela Koleva" userId="8e798fa6-1eb7-4815-b50d-d92cb9ee60fd" providerId="ADAL" clId="{2E56A5BF-F2D9-444B-8F2F-09610BE088DB}" dt="2026-10-01T20:12:41.448" v="4794" actId="113"/>
          <ac:spMkLst>
            <pc:docMk/>
            <pc:sldMk cId="1330796514" sldId="274"/>
            <ac:spMk id="13" creationId="{6693FD2D-D357-90E4-0DE0-67FCBF29E02A}"/>
          </ac:spMkLst>
        </pc:spChg>
        <pc:spChg chg="add mod">
          <ac:chgData name="Mariela Koleva" userId="8e798fa6-1eb7-4815-b50d-d92cb9ee60fd" providerId="ADAL" clId="{2E56A5BF-F2D9-444B-8F2F-09610BE088DB}" dt="2026-10-01T17:50:48.096" v="4290" actId="20577"/>
          <ac:spMkLst>
            <pc:docMk/>
            <pc:sldMk cId="1330796514" sldId="274"/>
            <ac:spMk id="14" creationId="{41D2C596-6292-F76B-25A2-243FE76D116E}"/>
          </ac:spMkLst>
        </pc:spChg>
        <pc:spChg chg="add mod">
          <ac:chgData name="Mariela Koleva" userId="8e798fa6-1eb7-4815-b50d-d92cb9ee60fd" providerId="ADAL" clId="{2E56A5BF-F2D9-444B-8F2F-09610BE088DB}" dt="2026-10-01T17:58:47.323" v="4295" actId="1076"/>
          <ac:spMkLst>
            <pc:docMk/>
            <pc:sldMk cId="1330796514" sldId="274"/>
            <ac:spMk id="17" creationId="{1EDDC788-52B3-371C-C1B6-84F4684F6F69}"/>
          </ac:spMkLst>
        </pc:spChg>
        <pc:spChg chg="add mod">
          <ac:chgData name="Mariela Koleva" userId="8e798fa6-1eb7-4815-b50d-d92cb9ee60fd" providerId="ADAL" clId="{2E56A5BF-F2D9-444B-8F2F-09610BE088DB}" dt="2026-10-01T20:53:00.328" v="5206"/>
          <ac:spMkLst>
            <pc:docMk/>
            <pc:sldMk cId="1330796514" sldId="274"/>
            <ac:spMk id="26" creationId="{CFFF7153-B9B3-D69B-D73B-8FC96581F906}"/>
          </ac:spMkLst>
        </pc:spChg>
        <pc:spChg chg="add mod">
          <ac:chgData name="Mariela Koleva" userId="8e798fa6-1eb7-4815-b50d-d92cb9ee60fd" providerId="ADAL" clId="{2E56A5BF-F2D9-444B-8F2F-09610BE088DB}" dt="2026-10-01T20:53:00.328" v="5206"/>
          <ac:spMkLst>
            <pc:docMk/>
            <pc:sldMk cId="1330796514" sldId="274"/>
            <ac:spMk id="27" creationId="{EAF77E70-694F-0E47-B02D-3D0E5BA9D8F8}"/>
          </ac:spMkLst>
        </pc:spChg>
        <pc:grpChg chg="add mod">
          <ac:chgData name="Mariela Koleva" userId="8e798fa6-1eb7-4815-b50d-d92cb9ee60fd" providerId="ADAL" clId="{2E56A5BF-F2D9-444B-8F2F-09610BE088DB}" dt="2026-10-01T20:53:04.194" v="5207" actId="1076"/>
          <ac:grpSpMkLst>
            <pc:docMk/>
            <pc:sldMk cId="1330796514" sldId="274"/>
            <ac:grpSpMk id="25" creationId="{43EF1082-689C-D050-62EC-E84E44C3E9DD}"/>
          </ac:grpSpMkLst>
        </pc:grpChg>
        <pc:graphicFrameChg chg="mod">
          <ac:chgData name="Mariela Koleva" userId="8e798fa6-1eb7-4815-b50d-d92cb9ee60fd" providerId="ADAL" clId="{2E56A5BF-F2D9-444B-8F2F-09610BE088DB}" dt="2026-10-01T18:28:06.558" v="4457" actId="14100"/>
          <ac:graphicFrameMkLst>
            <pc:docMk/>
            <pc:sldMk cId="1330796514" sldId="274"/>
            <ac:graphicFrameMk id="12" creationId="{4835F415-0570-8B4F-BDF2-4D4BEEAE5B84}"/>
          </ac:graphicFrameMkLst>
        </pc:graphicFrameChg>
        <pc:picChg chg="add mod">
          <ac:chgData name="Mariela Koleva" userId="8e798fa6-1eb7-4815-b50d-d92cb9ee60fd" providerId="ADAL" clId="{2E56A5BF-F2D9-444B-8F2F-09610BE088DB}" dt="2026-10-01T17:29:58.221" v="3937" actId="1076"/>
          <ac:picMkLst>
            <pc:docMk/>
            <pc:sldMk cId="1330796514" sldId="274"/>
            <ac:picMk id="16" creationId="{FD3E7F6E-7B7C-6514-44FD-39EE85D3435A}"/>
          </ac:picMkLst>
        </pc:picChg>
        <pc:picChg chg="add mod">
          <ac:chgData name="Mariela Koleva" userId="8e798fa6-1eb7-4815-b50d-d92cb9ee60fd" providerId="ADAL" clId="{2E56A5BF-F2D9-444B-8F2F-09610BE088DB}" dt="2026-10-01T17:59:50.285" v="4329" actId="14100"/>
          <ac:picMkLst>
            <pc:docMk/>
            <pc:sldMk cId="1330796514" sldId="274"/>
            <ac:picMk id="20" creationId="{2C5C7A31-2CF4-354C-1EAF-93647264970D}"/>
          </ac:picMkLst>
        </pc:picChg>
        <pc:picChg chg="add">
          <ac:chgData name="Mariela Koleva" userId="8e798fa6-1eb7-4815-b50d-d92cb9ee60fd" providerId="ADAL" clId="{2E56A5BF-F2D9-444B-8F2F-09610BE088DB}" dt="2026-10-01T18:25:38.253" v="4401" actId="22"/>
          <ac:picMkLst>
            <pc:docMk/>
            <pc:sldMk cId="1330796514" sldId="274"/>
            <ac:picMk id="22" creationId="{D3CDCB67-EA70-31BB-EE8B-FBDCF9A8D03E}"/>
          </ac:picMkLst>
        </pc:picChg>
        <pc:picChg chg="add mod ord">
          <ac:chgData name="Mariela Koleva" userId="8e798fa6-1eb7-4815-b50d-d92cb9ee60fd" providerId="ADAL" clId="{2E56A5BF-F2D9-444B-8F2F-09610BE088DB}" dt="2026-10-01T18:30:13.025" v="4516" actId="1076"/>
          <ac:picMkLst>
            <pc:docMk/>
            <pc:sldMk cId="1330796514" sldId="274"/>
            <ac:picMk id="24" creationId="{52247702-5E60-3B1C-0F4D-E536434BB459}"/>
          </ac:picMkLst>
        </pc:picChg>
      </pc:sldChg>
      <pc:sldChg chg="addSp delSp modSp add del mod ord modNotesTx">
        <pc:chgData name="Mariela Koleva" userId="8e798fa6-1eb7-4815-b50d-d92cb9ee60fd" providerId="ADAL" clId="{2E56A5BF-F2D9-444B-8F2F-09610BE088DB}" dt="2026-10-12T16:31:27.056" v="6623" actId="2696"/>
        <pc:sldMkLst>
          <pc:docMk/>
          <pc:sldMk cId="3611874328" sldId="275"/>
        </pc:sldMkLst>
        <pc:picChg chg="add mod">
          <ac:chgData name="Mariela Koleva" userId="8e798fa6-1eb7-4815-b50d-d92cb9ee60fd" providerId="ADAL" clId="{2E56A5BF-F2D9-444B-8F2F-09610BE088DB}" dt="2026-10-08T16:18:52.414" v="5756" actId="1076"/>
          <ac:picMkLst>
            <pc:docMk/>
            <pc:sldMk cId="3611874328" sldId="275"/>
            <ac:picMk id="12" creationId="{1885B52D-34DF-7E99-C6B0-C1A718A0BBD6}"/>
          </ac:picMkLst>
        </pc:picChg>
      </pc:sldChg>
      <pc:sldChg chg="modSp add del mod ord modNotesTx">
        <pc:chgData name="Mariela Koleva" userId="8e798fa6-1eb7-4815-b50d-d92cb9ee60fd" providerId="ADAL" clId="{2E56A5BF-F2D9-444B-8F2F-09610BE088DB}" dt="2026-10-12T16:31:30.550" v="6624" actId="2696"/>
        <pc:sldMkLst>
          <pc:docMk/>
          <pc:sldMk cId="3258556301" sldId="276"/>
        </pc:sldMkLst>
        <pc:spChg chg="mod">
          <ac:chgData name="Mariela Koleva" userId="8e798fa6-1eb7-4815-b50d-d92cb9ee60fd" providerId="ADAL" clId="{2E56A5BF-F2D9-444B-8F2F-09610BE088DB}" dt="2026-10-02T17:47:47.369" v="5481" actId="13926"/>
          <ac:spMkLst>
            <pc:docMk/>
            <pc:sldMk cId="3258556301" sldId="276"/>
            <ac:spMk id="18" creationId="{D9492010-745B-865F-D8FD-E6FF93DDA550}"/>
          </ac:spMkLst>
        </pc:spChg>
      </pc:sldChg>
      <pc:sldChg chg="add del">
        <pc:chgData name="Mariela Koleva" userId="8e798fa6-1eb7-4815-b50d-d92cb9ee60fd" providerId="ADAL" clId="{2E56A5BF-F2D9-444B-8F2F-09610BE088DB}" dt="2026-10-12T16:31:38.207" v="6625" actId="2696"/>
        <pc:sldMkLst>
          <pc:docMk/>
          <pc:sldMk cId="2568716382" sldId="27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06F7D-367B-49BB-B5E6-01A69F48404D}" type="doc">
      <dgm:prSet loTypeId="urn:microsoft.com/office/officeart/2005/8/layout/chevron1" loCatId="process" qsTypeId="urn:microsoft.com/office/officeart/2005/8/quickstyle/simple1#3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8B59A167-5ECC-4DAE-BF69-8AF8872B3607}">
      <dgm:prSet phldrT="[Text]"/>
      <dgm:spPr>
        <a:xfrm>
          <a:off x="1482" y="333407"/>
          <a:ext cx="1319051" cy="527620"/>
        </a:xfrm>
        <a:prstGeom prst="chevron">
          <a:avLst/>
        </a:prstGeom>
        <a:solidFill>
          <a:srgbClr val="E9713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Log In</a:t>
          </a:r>
        </a:p>
      </dgm:t>
    </dgm:pt>
    <dgm:pt modelId="{550A5C2E-A7AF-436B-BB80-6569C15F2C11}" type="parTrans" cxnId="{CA2C01BD-9F4C-4463-967D-194B4398FF95}">
      <dgm:prSet/>
      <dgm:spPr/>
      <dgm:t>
        <a:bodyPr/>
        <a:lstStyle/>
        <a:p>
          <a:endParaRPr lang="en-US"/>
        </a:p>
      </dgm:t>
    </dgm:pt>
    <dgm:pt modelId="{412D1E18-2717-41D9-BE5E-39551F3F6C97}" type="sibTrans" cxnId="{CA2C01BD-9F4C-4463-967D-194B4398FF95}">
      <dgm:prSet phldrT="1" phldr="0"/>
      <dgm:spPr/>
      <dgm:t>
        <a:bodyPr/>
        <a:lstStyle/>
        <a:p>
          <a:endParaRPr lang="en-US"/>
        </a:p>
      </dgm:t>
    </dgm:pt>
    <dgm:pt modelId="{9FC3180F-FB80-4F0C-803E-C6B5AD25A7CC}">
      <dgm:prSet phldrT="[Text]"/>
      <dgm:spPr>
        <a:xfrm>
          <a:off x="2375774" y="333407"/>
          <a:ext cx="1319051" cy="527620"/>
        </a:xfrm>
        <a:prstGeom prst="chevron">
          <a:avLst/>
        </a:prstGeom>
        <a:solidFill>
          <a:srgbClr val="E97132">
            <a:hueOff val="3221807"/>
            <a:satOff val="-9246"/>
            <a:lumOff val="-14805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Tailored Shopping List</a:t>
          </a:r>
        </a:p>
      </dgm:t>
    </dgm:pt>
    <dgm:pt modelId="{E65AC27C-29F5-41CC-867E-9317A2B1747D}" type="parTrans" cxnId="{0F6D7563-738F-43B5-BCA7-0DB314570C61}">
      <dgm:prSet/>
      <dgm:spPr/>
      <dgm:t>
        <a:bodyPr/>
        <a:lstStyle/>
        <a:p>
          <a:endParaRPr lang="en-US"/>
        </a:p>
      </dgm:t>
    </dgm:pt>
    <dgm:pt modelId="{78E5BB31-6D4F-4971-B450-5FB92C8CACB1}" type="sibTrans" cxnId="{0F6D7563-738F-43B5-BCA7-0DB314570C61}">
      <dgm:prSet phldrT="3" phldr="0"/>
      <dgm:spPr/>
      <dgm:t>
        <a:bodyPr/>
        <a:lstStyle/>
        <a:p>
          <a:endParaRPr lang="en-US"/>
        </a:p>
      </dgm:t>
    </dgm:pt>
    <dgm:pt modelId="{0C8004F7-A4C6-4CF1-953E-B335E9F95CE7}">
      <dgm:prSet phldrT="[Text]"/>
      <dgm:spPr>
        <a:xfrm>
          <a:off x="3562920" y="333407"/>
          <a:ext cx="1319051" cy="527620"/>
        </a:xfrm>
        <a:prstGeom prst="chevron">
          <a:avLst/>
        </a:prstGeom>
        <a:solidFill>
          <a:srgbClr val="E97132">
            <a:hueOff val="4832710"/>
            <a:satOff val="-13870"/>
            <a:lumOff val="-22207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Check out</a:t>
          </a:r>
        </a:p>
      </dgm:t>
    </dgm:pt>
    <dgm:pt modelId="{73D6E940-245E-4639-A4D1-BDC78A4A63D3}" type="parTrans" cxnId="{83EF6089-9980-4120-816B-630F7D726DF1}">
      <dgm:prSet/>
      <dgm:spPr/>
      <dgm:t>
        <a:bodyPr/>
        <a:lstStyle/>
        <a:p>
          <a:endParaRPr lang="en-US"/>
        </a:p>
      </dgm:t>
    </dgm:pt>
    <dgm:pt modelId="{23FAB398-0CB2-4137-AACD-126C2A673317}" type="sibTrans" cxnId="{83EF6089-9980-4120-816B-630F7D726DF1}">
      <dgm:prSet phldrT="4" phldr="0"/>
      <dgm:spPr/>
      <dgm:t>
        <a:bodyPr/>
        <a:lstStyle/>
        <a:p>
          <a:endParaRPr lang="en-US"/>
        </a:p>
      </dgm:t>
    </dgm:pt>
    <dgm:pt modelId="{D6794610-7469-4800-8330-5B9FFDA701CF}">
      <dgm:prSet phldrT="[Text]"/>
      <dgm:spPr>
        <a:xfrm>
          <a:off x="4750066" y="333407"/>
          <a:ext cx="1319051" cy="527620"/>
        </a:xfrm>
        <a:prstGeom prst="chevron">
          <a:avLst/>
        </a:prstGeom>
        <a:solidFill>
          <a:srgbClr val="E97132">
            <a:hueOff val="6443614"/>
            <a:satOff val="-18493"/>
            <a:lumOff val="-2960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Submit Order</a:t>
          </a:r>
        </a:p>
      </dgm:t>
    </dgm:pt>
    <dgm:pt modelId="{55C27460-8788-4D9C-A729-4031D4C67C6E}" type="parTrans" cxnId="{C3936C57-0455-4BB7-8504-FB98F70DCDEF}">
      <dgm:prSet/>
      <dgm:spPr/>
      <dgm:t>
        <a:bodyPr/>
        <a:lstStyle/>
        <a:p>
          <a:endParaRPr lang="en-US"/>
        </a:p>
      </dgm:t>
    </dgm:pt>
    <dgm:pt modelId="{DCDFC63D-BEEB-48D7-80C6-8F0421A1C8C3}" type="sibTrans" cxnId="{C3936C57-0455-4BB7-8504-FB98F70DCDEF}">
      <dgm:prSet phldrT="5" phldr="0"/>
      <dgm:spPr/>
      <dgm:t>
        <a:bodyPr/>
        <a:lstStyle/>
        <a:p>
          <a:endParaRPr lang="en-US"/>
        </a:p>
      </dgm:t>
    </dgm:pt>
    <dgm:pt modelId="{E89F3033-F362-475F-AE81-10EEE4C6B418}">
      <dgm:prSet phldrT="[Text]"/>
      <dgm:spPr>
        <a:xfrm>
          <a:off x="1188628" y="333407"/>
          <a:ext cx="1319051" cy="527620"/>
        </a:xfrm>
        <a:prstGeom prst="chevron">
          <a:avLst/>
        </a:prstGeom>
        <a:solidFill>
          <a:srgbClr val="E97132">
            <a:hueOff val="1610903"/>
            <a:satOff val="-4623"/>
            <a:lumOff val="-7402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Appointment</a:t>
          </a:r>
        </a:p>
      </dgm:t>
    </dgm:pt>
    <dgm:pt modelId="{67F7E66D-EC4A-40E2-AC5F-ACB2F0322877}" type="parTrans" cxnId="{A37C251D-222D-4C62-B7B8-18C4CE029E76}">
      <dgm:prSet/>
      <dgm:spPr/>
      <dgm:t>
        <a:bodyPr/>
        <a:lstStyle/>
        <a:p>
          <a:endParaRPr lang="en-US"/>
        </a:p>
      </dgm:t>
    </dgm:pt>
    <dgm:pt modelId="{E89F6DA7-8489-4D5C-97C7-A9E4FD587F2B}" type="sibTrans" cxnId="{A37C251D-222D-4C62-B7B8-18C4CE029E76}">
      <dgm:prSet phldrT="2" phldr="0"/>
      <dgm:spPr/>
      <dgm:t>
        <a:bodyPr/>
        <a:lstStyle/>
        <a:p>
          <a:endParaRPr lang="en-US"/>
        </a:p>
      </dgm:t>
    </dgm:pt>
    <dgm:pt modelId="{2816D5F4-4F71-47DD-81F2-B907E263DB40}" type="pres">
      <dgm:prSet presAssocID="{6CF06F7D-367B-49BB-B5E6-01A69F48404D}" presName="Name0" presStyleCnt="0">
        <dgm:presLayoutVars>
          <dgm:dir/>
          <dgm:animLvl val="lvl"/>
          <dgm:resizeHandles val="exact"/>
        </dgm:presLayoutVars>
      </dgm:prSet>
      <dgm:spPr/>
    </dgm:pt>
    <dgm:pt modelId="{A00383E3-4E1F-443E-9DAB-A85DD755DD6D}" type="pres">
      <dgm:prSet presAssocID="{8B59A167-5ECC-4DAE-BF69-8AF8872B3607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ECDBF611-A94B-4C20-869A-42242C4F9E01}" type="pres">
      <dgm:prSet presAssocID="{412D1E18-2717-41D9-BE5E-39551F3F6C97}" presName="parTxOnlySpace" presStyleCnt="0"/>
      <dgm:spPr/>
    </dgm:pt>
    <dgm:pt modelId="{4206FEDF-39AD-47CF-A205-9BA7D5EC5BDA}" type="pres">
      <dgm:prSet presAssocID="{E89F3033-F362-475F-AE81-10EEE4C6B418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DF1DC43B-C05F-47E6-B995-2349FACE9E21}" type="pres">
      <dgm:prSet presAssocID="{E89F6DA7-8489-4D5C-97C7-A9E4FD587F2B}" presName="parTxOnlySpace" presStyleCnt="0"/>
      <dgm:spPr/>
    </dgm:pt>
    <dgm:pt modelId="{400A28E1-9625-4843-B8AA-B98768D895F4}" type="pres">
      <dgm:prSet presAssocID="{9FC3180F-FB80-4F0C-803E-C6B5AD25A7CC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6E69A031-BDDC-4035-AF0A-E82ECFA940E8}" type="pres">
      <dgm:prSet presAssocID="{78E5BB31-6D4F-4971-B450-5FB92C8CACB1}" presName="parTxOnlySpace" presStyleCnt="0"/>
      <dgm:spPr/>
    </dgm:pt>
    <dgm:pt modelId="{E1729B9A-2A11-4E31-A531-B82674994848}" type="pres">
      <dgm:prSet presAssocID="{0C8004F7-A4C6-4CF1-953E-B335E9F95CE7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79C185E2-7D6F-416C-A53D-6910315B93AD}" type="pres">
      <dgm:prSet presAssocID="{23FAB398-0CB2-4137-AACD-126C2A673317}" presName="parTxOnlySpace" presStyleCnt="0"/>
      <dgm:spPr/>
    </dgm:pt>
    <dgm:pt modelId="{DDF099CF-9505-4E8C-8AE3-0BB8B5ADC51E}" type="pres">
      <dgm:prSet presAssocID="{D6794610-7469-4800-8330-5B9FFDA701C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A37C251D-222D-4C62-B7B8-18C4CE029E76}" srcId="{6CF06F7D-367B-49BB-B5E6-01A69F48404D}" destId="{E89F3033-F362-475F-AE81-10EEE4C6B418}" srcOrd="1" destOrd="0" parTransId="{67F7E66D-EC4A-40E2-AC5F-ACB2F0322877}" sibTransId="{E89F6DA7-8489-4D5C-97C7-A9E4FD587F2B}"/>
    <dgm:cxn modelId="{8BC76622-9404-44E4-B49D-FC1767CAAD21}" type="presOf" srcId="{0C8004F7-A4C6-4CF1-953E-B335E9F95CE7}" destId="{E1729B9A-2A11-4E31-A531-B82674994848}" srcOrd="0" destOrd="0" presId="urn:microsoft.com/office/officeart/2005/8/layout/chevron1"/>
    <dgm:cxn modelId="{132C545B-8618-48BA-BE0D-6AB7A33B67A3}" type="presOf" srcId="{E89F3033-F362-475F-AE81-10EEE4C6B418}" destId="{4206FEDF-39AD-47CF-A205-9BA7D5EC5BDA}" srcOrd="0" destOrd="0" presId="urn:microsoft.com/office/officeart/2005/8/layout/chevron1"/>
    <dgm:cxn modelId="{0F6D7563-738F-43B5-BCA7-0DB314570C61}" srcId="{6CF06F7D-367B-49BB-B5E6-01A69F48404D}" destId="{9FC3180F-FB80-4F0C-803E-C6B5AD25A7CC}" srcOrd="2" destOrd="0" parTransId="{E65AC27C-29F5-41CC-867E-9317A2B1747D}" sibTransId="{78E5BB31-6D4F-4971-B450-5FB92C8CACB1}"/>
    <dgm:cxn modelId="{19372475-787B-4E9D-94DC-B0E88EF46928}" type="presOf" srcId="{D6794610-7469-4800-8330-5B9FFDA701CF}" destId="{DDF099CF-9505-4E8C-8AE3-0BB8B5ADC51E}" srcOrd="0" destOrd="0" presId="urn:microsoft.com/office/officeart/2005/8/layout/chevron1"/>
    <dgm:cxn modelId="{3BF90A57-F670-409E-980B-392D9F1F68B1}" type="presOf" srcId="{6CF06F7D-367B-49BB-B5E6-01A69F48404D}" destId="{2816D5F4-4F71-47DD-81F2-B907E263DB40}" srcOrd="0" destOrd="0" presId="urn:microsoft.com/office/officeart/2005/8/layout/chevron1"/>
    <dgm:cxn modelId="{C3936C57-0455-4BB7-8504-FB98F70DCDEF}" srcId="{6CF06F7D-367B-49BB-B5E6-01A69F48404D}" destId="{D6794610-7469-4800-8330-5B9FFDA701CF}" srcOrd="4" destOrd="0" parTransId="{55C27460-8788-4D9C-A729-4031D4C67C6E}" sibTransId="{DCDFC63D-BEEB-48D7-80C6-8F0421A1C8C3}"/>
    <dgm:cxn modelId="{F69BCA58-31CB-4814-A9A7-0E2D1C099DFC}" type="presOf" srcId="{9FC3180F-FB80-4F0C-803E-C6B5AD25A7CC}" destId="{400A28E1-9625-4843-B8AA-B98768D895F4}" srcOrd="0" destOrd="0" presId="urn:microsoft.com/office/officeart/2005/8/layout/chevron1"/>
    <dgm:cxn modelId="{56088659-419A-4CD4-AA1C-21701CCBEF61}" type="presOf" srcId="{8B59A167-5ECC-4DAE-BF69-8AF8872B3607}" destId="{A00383E3-4E1F-443E-9DAB-A85DD755DD6D}" srcOrd="0" destOrd="0" presId="urn:microsoft.com/office/officeart/2005/8/layout/chevron1"/>
    <dgm:cxn modelId="{83EF6089-9980-4120-816B-630F7D726DF1}" srcId="{6CF06F7D-367B-49BB-B5E6-01A69F48404D}" destId="{0C8004F7-A4C6-4CF1-953E-B335E9F95CE7}" srcOrd="3" destOrd="0" parTransId="{73D6E940-245E-4639-A4D1-BDC78A4A63D3}" sibTransId="{23FAB398-0CB2-4137-AACD-126C2A673317}"/>
    <dgm:cxn modelId="{CA2C01BD-9F4C-4463-967D-194B4398FF95}" srcId="{6CF06F7D-367B-49BB-B5E6-01A69F48404D}" destId="{8B59A167-5ECC-4DAE-BF69-8AF8872B3607}" srcOrd="0" destOrd="0" parTransId="{550A5C2E-A7AF-436B-BB80-6569C15F2C11}" sibTransId="{412D1E18-2717-41D9-BE5E-39551F3F6C97}"/>
    <dgm:cxn modelId="{7E47BA5B-C232-4809-9BF5-6078169E30D5}" type="presParOf" srcId="{2816D5F4-4F71-47DD-81F2-B907E263DB40}" destId="{A00383E3-4E1F-443E-9DAB-A85DD755DD6D}" srcOrd="0" destOrd="0" presId="urn:microsoft.com/office/officeart/2005/8/layout/chevron1"/>
    <dgm:cxn modelId="{01464756-B99A-404F-80DD-B6BEF03288A1}" type="presParOf" srcId="{2816D5F4-4F71-47DD-81F2-B907E263DB40}" destId="{ECDBF611-A94B-4C20-869A-42242C4F9E01}" srcOrd="1" destOrd="0" presId="urn:microsoft.com/office/officeart/2005/8/layout/chevron1"/>
    <dgm:cxn modelId="{342826B3-C042-45A5-B587-DAD70E098582}" type="presParOf" srcId="{2816D5F4-4F71-47DD-81F2-B907E263DB40}" destId="{4206FEDF-39AD-47CF-A205-9BA7D5EC5BDA}" srcOrd="2" destOrd="0" presId="urn:microsoft.com/office/officeart/2005/8/layout/chevron1"/>
    <dgm:cxn modelId="{FAD3C423-3463-465F-8091-FC0E162DD657}" type="presParOf" srcId="{2816D5F4-4F71-47DD-81F2-B907E263DB40}" destId="{DF1DC43B-C05F-47E6-B995-2349FACE9E21}" srcOrd="3" destOrd="0" presId="urn:microsoft.com/office/officeart/2005/8/layout/chevron1"/>
    <dgm:cxn modelId="{E4EB6064-F42F-4900-8380-1312212C7198}" type="presParOf" srcId="{2816D5F4-4F71-47DD-81F2-B907E263DB40}" destId="{400A28E1-9625-4843-B8AA-B98768D895F4}" srcOrd="4" destOrd="0" presId="urn:microsoft.com/office/officeart/2005/8/layout/chevron1"/>
    <dgm:cxn modelId="{2F59BA9D-E79F-437B-A9D8-7449823B0D46}" type="presParOf" srcId="{2816D5F4-4F71-47DD-81F2-B907E263DB40}" destId="{6E69A031-BDDC-4035-AF0A-E82ECFA940E8}" srcOrd="5" destOrd="0" presId="urn:microsoft.com/office/officeart/2005/8/layout/chevron1"/>
    <dgm:cxn modelId="{F96F8991-DB8D-4215-A43F-8322BADE887F}" type="presParOf" srcId="{2816D5F4-4F71-47DD-81F2-B907E263DB40}" destId="{E1729B9A-2A11-4E31-A531-B82674994848}" srcOrd="6" destOrd="0" presId="urn:microsoft.com/office/officeart/2005/8/layout/chevron1"/>
    <dgm:cxn modelId="{B5A0ED8F-AD4B-4B11-83D5-A144DC4E8B6D}" type="presParOf" srcId="{2816D5F4-4F71-47DD-81F2-B907E263DB40}" destId="{79C185E2-7D6F-416C-A53D-6910315B93AD}" srcOrd="7" destOrd="0" presId="urn:microsoft.com/office/officeart/2005/8/layout/chevron1"/>
    <dgm:cxn modelId="{151B12A0-F4F2-4DC4-AE35-583DEBB1C27F}" type="presParOf" srcId="{2816D5F4-4F71-47DD-81F2-B907E263DB40}" destId="{DDF099CF-9505-4E8C-8AE3-0BB8B5ADC51E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FBF088-DE4F-47EE-A5D5-8ABC52B57545}" type="doc">
      <dgm:prSet loTypeId="urn:microsoft.com/office/officeart/2005/8/layout/chevron1" loCatId="process" qsTypeId="urn:microsoft.com/office/officeart/2005/8/quickstyle/simple1#1" qsCatId="simple" csTypeId="urn:microsoft.com/office/officeart/2005/8/colors/accent1_2#1" csCatId="accent1" phldr="0"/>
      <dgm:spPr/>
    </dgm:pt>
    <dgm:pt modelId="{F49C29C3-2BB1-44A2-A5BE-496387338E1F}" type="pres">
      <dgm:prSet presAssocID="{1FFBF088-DE4F-47EE-A5D5-8ABC52B57545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61C4A11-A2D8-4252-AAD9-56F9AA5379D0}" type="presOf" srcId="{1FFBF088-DE4F-47EE-A5D5-8ABC52B57545}" destId="{F49C29C3-2BB1-44A2-A5BE-496387338E1F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8EAE42-2530-4228-8A5E-B759EAC06FAA}" type="doc">
      <dgm:prSet loTypeId="urn:microsoft.com/office/officeart/2018/2/layout/IconVerticalSolidList" loCatId="icon" qsTypeId="urn:microsoft.com/office/officeart/2005/8/quickstyle/simple1#5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71099398-462B-45AA-B37C-36AD6306D0A3}" type="pres">
      <dgm:prSet presAssocID="{3E8EAE42-2530-4228-8A5E-B759EAC06FAA}" presName="root" presStyleCnt="0">
        <dgm:presLayoutVars>
          <dgm:dir/>
          <dgm:resizeHandles val="exact"/>
        </dgm:presLayoutVars>
      </dgm:prSet>
      <dgm:spPr/>
    </dgm:pt>
  </dgm:ptLst>
  <dgm:cxnLst>
    <dgm:cxn modelId="{87340049-151D-43EB-BC57-4559FE2F58FD}" type="presOf" srcId="{3E8EAE42-2530-4228-8A5E-B759EAC06FAA}" destId="{71099398-462B-45AA-B37C-36AD6306D0A3}" srcOrd="0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8EAE42-2530-4228-8A5E-B759EAC06FAA}" type="doc">
      <dgm:prSet loTypeId="urn:microsoft.com/office/officeart/2018/2/layout/IconVerticalSolidList" loCatId="icon" qsTypeId="urn:microsoft.com/office/officeart/2005/8/quickstyle/simple1#5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71099398-462B-45AA-B37C-36AD6306D0A3}" type="pres">
      <dgm:prSet presAssocID="{3E8EAE42-2530-4228-8A5E-B759EAC06FAA}" presName="root" presStyleCnt="0">
        <dgm:presLayoutVars>
          <dgm:dir/>
          <dgm:resizeHandles val="exact"/>
        </dgm:presLayoutVars>
      </dgm:prSet>
      <dgm:spPr/>
    </dgm:pt>
  </dgm:ptLst>
  <dgm:cxnLst>
    <dgm:cxn modelId="{87340049-151D-43EB-BC57-4559FE2F58FD}" type="presOf" srcId="{3E8EAE42-2530-4228-8A5E-B759EAC06FAA}" destId="{71099398-462B-45AA-B37C-36AD6306D0A3}" srcOrd="0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8EAE42-2530-4228-8A5E-B759EAC06FAA}" type="doc">
      <dgm:prSet loTypeId="urn:microsoft.com/office/officeart/2018/2/layout/IconVerticalSolidList" loCatId="icon" qsTypeId="urn:microsoft.com/office/officeart/2005/8/quickstyle/simple1#5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71099398-462B-45AA-B37C-36AD6306D0A3}" type="pres">
      <dgm:prSet presAssocID="{3E8EAE42-2530-4228-8A5E-B759EAC06FAA}" presName="root" presStyleCnt="0">
        <dgm:presLayoutVars>
          <dgm:dir/>
          <dgm:resizeHandles val="exact"/>
        </dgm:presLayoutVars>
      </dgm:prSet>
      <dgm:spPr/>
    </dgm:pt>
  </dgm:ptLst>
  <dgm:cxnLst>
    <dgm:cxn modelId="{87340049-151D-43EB-BC57-4559FE2F58FD}" type="presOf" srcId="{3E8EAE42-2530-4228-8A5E-B759EAC06FAA}" destId="{71099398-462B-45AA-B37C-36AD6306D0A3}" srcOrd="0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20772C-B2B4-4B25-B9AF-4DAD01C6F785}" type="doc">
      <dgm:prSet loTypeId="urn:microsoft.com/office/officeart/2005/8/layout/process1" loCatId="process" qsTypeId="urn:microsoft.com/office/officeart/2005/8/quickstyle/simple1#4" qsCatId="simple" csTypeId="urn:microsoft.com/office/officeart/2005/8/colors/accent2_2#2" csCatId="accent2" phldr="1"/>
      <dgm:spPr/>
    </dgm:pt>
    <dgm:pt modelId="{A7656D13-0757-4188-B77D-ED2488CE1076}">
      <dgm:prSet phldrT="[Text]"/>
      <dgm:spPr>
        <a:xfrm>
          <a:off x="3504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Add to Cart</a:t>
          </a:r>
        </a:p>
      </dgm:t>
    </dgm:pt>
    <dgm:pt modelId="{165B965C-0285-4510-A25D-08DBE1150F6A}" type="parTrans" cxnId="{E137842D-587D-427F-A217-EC0D20238CAF}">
      <dgm:prSet/>
      <dgm:spPr/>
      <dgm:t>
        <a:bodyPr/>
        <a:lstStyle/>
        <a:p>
          <a:endParaRPr lang="en-US"/>
        </a:p>
      </dgm:t>
    </dgm:pt>
    <dgm:pt modelId="{77795843-116A-4E51-A5E1-E78549DB2B07}" type="sibTrans" cxnId="{E137842D-587D-427F-A217-EC0D20238CAF}">
      <dgm:prSet/>
      <dgm:spPr>
        <a:xfrm>
          <a:off x="1155838" y="286025"/>
          <a:ext cx="222086" cy="259798"/>
        </a:xfrm>
        <a:prstGeom prst="rightArrow">
          <a:avLst>
            <a:gd name="adj1" fmla="val 60000"/>
            <a:gd name="adj2" fmla="val 50000"/>
          </a:avLst>
        </a:prstGeom>
        <a:solidFill>
          <a:srgbClr val="E9713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gm:t>
    </dgm:pt>
    <dgm:pt modelId="{88884259-54A5-4E41-98D4-AC2D3FBB5F98}">
      <dgm:prSet phldrT="[Text]"/>
      <dgm:spPr>
        <a:xfrm>
          <a:off x="1470111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Check Out</a:t>
          </a:r>
        </a:p>
      </dgm:t>
    </dgm:pt>
    <dgm:pt modelId="{270FF574-482A-4996-AC94-78733A83780B}" type="parTrans" cxnId="{9D6CC180-8175-4D47-B59B-F767C53669D6}">
      <dgm:prSet/>
      <dgm:spPr/>
      <dgm:t>
        <a:bodyPr/>
        <a:lstStyle/>
        <a:p>
          <a:endParaRPr lang="en-US"/>
        </a:p>
      </dgm:t>
    </dgm:pt>
    <dgm:pt modelId="{24D9AEF7-457E-4F4A-85D8-232C7B3AD569}" type="sibTrans" cxnId="{9D6CC180-8175-4D47-B59B-F767C53669D6}">
      <dgm:prSet/>
      <dgm:spPr>
        <a:xfrm>
          <a:off x="2622445" y="286025"/>
          <a:ext cx="222086" cy="259798"/>
        </a:xfrm>
        <a:prstGeom prst="rightArrow">
          <a:avLst>
            <a:gd name="adj1" fmla="val 60000"/>
            <a:gd name="adj2" fmla="val 50000"/>
          </a:avLst>
        </a:prstGeom>
        <a:solidFill>
          <a:srgbClr val="E9713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gm:t>
    </dgm:pt>
    <dgm:pt modelId="{B6FDFCA1-0010-460B-8993-02A4E0393B32}">
      <dgm:prSet phldrT="[Text]"/>
      <dgm:spPr>
        <a:xfrm>
          <a:off x="2936718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Submit Order</a:t>
          </a:r>
        </a:p>
      </dgm:t>
    </dgm:pt>
    <dgm:pt modelId="{2F07D91B-ED12-4094-9908-29E135D5D5D0}" type="parTrans" cxnId="{440CA805-3C5E-41F0-AFAB-EB55A8D63449}">
      <dgm:prSet/>
      <dgm:spPr/>
      <dgm:t>
        <a:bodyPr/>
        <a:lstStyle/>
        <a:p>
          <a:endParaRPr lang="en-US"/>
        </a:p>
      </dgm:t>
    </dgm:pt>
    <dgm:pt modelId="{2E2A69A6-304B-4167-BD8E-9BD2CA144941}" type="sibTrans" cxnId="{440CA805-3C5E-41F0-AFAB-EB55A8D63449}">
      <dgm:prSet/>
      <dgm:spPr/>
      <dgm:t>
        <a:bodyPr/>
        <a:lstStyle/>
        <a:p>
          <a:endParaRPr lang="en-US"/>
        </a:p>
      </dgm:t>
    </dgm:pt>
    <dgm:pt modelId="{B04490EF-0070-4513-8242-5A586F638871}" type="pres">
      <dgm:prSet presAssocID="{4620772C-B2B4-4B25-B9AF-4DAD01C6F785}" presName="Name0" presStyleCnt="0">
        <dgm:presLayoutVars>
          <dgm:dir/>
          <dgm:resizeHandles val="exact"/>
        </dgm:presLayoutVars>
      </dgm:prSet>
      <dgm:spPr/>
    </dgm:pt>
    <dgm:pt modelId="{8D60A01A-BE56-425B-AA3D-18123462733E}" type="pres">
      <dgm:prSet presAssocID="{A7656D13-0757-4188-B77D-ED2488CE1076}" presName="node" presStyleLbl="node1" presStyleIdx="0" presStyleCnt="3">
        <dgm:presLayoutVars>
          <dgm:bulletEnabled val="1"/>
        </dgm:presLayoutVars>
      </dgm:prSet>
      <dgm:spPr/>
    </dgm:pt>
    <dgm:pt modelId="{C7D8F845-7078-4CD8-B6BC-E84F4E01E835}" type="pres">
      <dgm:prSet presAssocID="{77795843-116A-4E51-A5E1-E78549DB2B07}" presName="sibTrans" presStyleLbl="sibTrans2D1" presStyleIdx="0" presStyleCnt="2"/>
      <dgm:spPr/>
    </dgm:pt>
    <dgm:pt modelId="{C71595F3-BBA3-4043-9E67-592EF233E458}" type="pres">
      <dgm:prSet presAssocID="{77795843-116A-4E51-A5E1-E78549DB2B07}" presName="connectorText" presStyleLbl="sibTrans2D1" presStyleIdx="0" presStyleCnt="2"/>
      <dgm:spPr/>
    </dgm:pt>
    <dgm:pt modelId="{CAA4E858-7E19-46CD-91E4-8141F0992F5F}" type="pres">
      <dgm:prSet presAssocID="{88884259-54A5-4E41-98D4-AC2D3FBB5F98}" presName="node" presStyleLbl="node1" presStyleIdx="1" presStyleCnt="3">
        <dgm:presLayoutVars>
          <dgm:bulletEnabled val="1"/>
        </dgm:presLayoutVars>
      </dgm:prSet>
      <dgm:spPr/>
    </dgm:pt>
    <dgm:pt modelId="{30368F40-7A90-43A0-99B9-482EFFB8CEB8}" type="pres">
      <dgm:prSet presAssocID="{24D9AEF7-457E-4F4A-85D8-232C7B3AD569}" presName="sibTrans" presStyleLbl="sibTrans2D1" presStyleIdx="1" presStyleCnt="2"/>
      <dgm:spPr/>
    </dgm:pt>
    <dgm:pt modelId="{C00AFD1C-72B2-43E7-BA74-3858091B4BF9}" type="pres">
      <dgm:prSet presAssocID="{24D9AEF7-457E-4F4A-85D8-232C7B3AD569}" presName="connectorText" presStyleLbl="sibTrans2D1" presStyleIdx="1" presStyleCnt="2"/>
      <dgm:spPr/>
    </dgm:pt>
    <dgm:pt modelId="{CE288FB6-D3EA-43D9-8A88-BA6CF6F2AE59}" type="pres">
      <dgm:prSet presAssocID="{B6FDFCA1-0010-460B-8993-02A4E0393B32}" presName="node" presStyleLbl="node1" presStyleIdx="2" presStyleCnt="3">
        <dgm:presLayoutVars>
          <dgm:bulletEnabled val="1"/>
        </dgm:presLayoutVars>
      </dgm:prSet>
      <dgm:spPr/>
    </dgm:pt>
  </dgm:ptLst>
  <dgm:cxnLst>
    <dgm:cxn modelId="{440CA805-3C5E-41F0-AFAB-EB55A8D63449}" srcId="{4620772C-B2B4-4B25-B9AF-4DAD01C6F785}" destId="{B6FDFCA1-0010-460B-8993-02A4E0393B32}" srcOrd="2" destOrd="0" parTransId="{2F07D91B-ED12-4094-9908-29E135D5D5D0}" sibTransId="{2E2A69A6-304B-4167-BD8E-9BD2CA144941}"/>
    <dgm:cxn modelId="{FF0AF01F-EFC7-444F-91EF-B604CCD4B167}" type="presOf" srcId="{B6FDFCA1-0010-460B-8993-02A4E0393B32}" destId="{CE288FB6-D3EA-43D9-8A88-BA6CF6F2AE59}" srcOrd="0" destOrd="0" presId="urn:microsoft.com/office/officeart/2005/8/layout/process1"/>
    <dgm:cxn modelId="{E137842D-587D-427F-A217-EC0D20238CAF}" srcId="{4620772C-B2B4-4B25-B9AF-4DAD01C6F785}" destId="{A7656D13-0757-4188-B77D-ED2488CE1076}" srcOrd="0" destOrd="0" parTransId="{165B965C-0285-4510-A25D-08DBE1150F6A}" sibTransId="{77795843-116A-4E51-A5E1-E78549DB2B07}"/>
    <dgm:cxn modelId="{1160A361-3FC4-4B76-9390-C55F97F57641}" type="presOf" srcId="{24D9AEF7-457E-4F4A-85D8-232C7B3AD569}" destId="{C00AFD1C-72B2-43E7-BA74-3858091B4BF9}" srcOrd="1" destOrd="0" presId="urn:microsoft.com/office/officeart/2005/8/layout/process1"/>
    <dgm:cxn modelId="{9D6CC180-8175-4D47-B59B-F767C53669D6}" srcId="{4620772C-B2B4-4B25-B9AF-4DAD01C6F785}" destId="{88884259-54A5-4E41-98D4-AC2D3FBB5F98}" srcOrd="1" destOrd="0" parTransId="{270FF574-482A-4996-AC94-78733A83780B}" sibTransId="{24D9AEF7-457E-4F4A-85D8-232C7B3AD569}"/>
    <dgm:cxn modelId="{DAFDA696-16AE-4EF7-8C79-9700DF556099}" type="presOf" srcId="{24D9AEF7-457E-4F4A-85D8-232C7B3AD569}" destId="{30368F40-7A90-43A0-99B9-482EFFB8CEB8}" srcOrd="0" destOrd="0" presId="urn:microsoft.com/office/officeart/2005/8/layout/process1"/>
    <dgm:cxn modelId="{1847EBBC-3F06-423C-B198-505D55F39342}" type="presOf" srcId="{A7656D13-0757-4188-B77D-ED2488CE1076}" destId="{8D60A01A-BE56-425B-AA3D-18123462733E}" srcOrd="0" destOrd="0" presId="urn:microsoft.com/office/officeart/2005/8/layout/process1"/>
    <dgm:cxn modelId="{B8959FC9-84A0-41F4-9287-D04ABC409A16}" type="presOf" srcId="{77795843-116A-4E51-A5E1-E78549DB2B07}" destId="{C71595F3-BBA3-4043-9E67-592EF233E458}" srcOrd="1" destOrd="0" presId="urn:microsoft.com/office/officeart/2005/8/layout/process1"/>
    <dgm:cxn modelId="{02D9BFD8-CE65-40C8-8C57-B39844A2D9D8}" type="presOf" srcId="{88884259-54A5-4E41-98D4-AC2D3FBB5F98}" destId="{CAA4E858-7E19-46CD-91E4-8141F0992F5F}" srcOrd="0" destOrd="0" presId="urn:microsoft.com/office/officeart/2005/8/layout/process1"/>
    <dgm:cxn modelId="{79BD17E6-11AE-4396-A63D-090B39A05F10}" type="presOf" srcId="{77795843-116A-4E51-A5E1-E78549DB2B07}" destId="{C7D8F845-7078-4CD8-B6BC-E84F4E01E835}" srcOrd="0" destOrd="0" presId="urn:microsoft.com/office/officeart/2005/8/layout/process1"/>
    <dgm:cxn modelId="{DB5DFEE9-3959-4570-8C25-C0A64AE11B8E}" type="presOf" srcId="{4620772C-B2B4-4B25-B9AF-4DAD01C6F785}" destId="{B04490EF-0070-4513-8242-5A586F638871}" srcOrd="0" destOrd="0" presId="urn:microsoft.com/office/officeart/2005/8/layout/process1"/>
    <dgm:cxn modelId="{A592E132-01AC-456D-B05B-8761C7211CA7}" type="presParOf" srcId="{B04490EF-0070-4513-8242-5A586F638871}" destId="{8D60A01A-BE56-425B-AA3D-18123462733E}" srcOrd="0" destOrd="0" presId="urn:microsoft.com/office/officeart/2005/8/layout/process1"/>
    <dgm:cxn modelId="{E5E4C856-C2C7-4680-9F06-165489D6D3B3}" type="presParOf" srcId="{B04490EF-0070-4513-8242-5A586F638871}" destId="{C7D8F845-7078-4CD8-B6BC-E84F4E01E835}" srcOrd="1" destOrd="0" presId="urn:microsoft.com/office/officeart/2005/8/layout/process1"/>
    <dgm:cxn modelId="{76E959FB-B851-4F52-8A44-D7D2B03E84E1}" type="presParOf" srcId="{C7D8F845-7078-4CD8-B6BC-E84F4E01E835}" destId="{C71595F3-BBA3-4043-9E67-592EF233E458}" srcOrd="0" destOrd="0" presId="urn:microsoft.com/office/officeart/2005/8/layout/process1"/>
    <dgm:cxn modelId="{50C8790C-036E-404D-ABE7-FCA31E2A7C78}" type="presParOf" srcId="{B04490EF-0070-4513-8242-5A586F638871}" destId="{CAA4E858-7E19-46CD-91E4-8141F0992F5F}" srcOrd="2" destOrd="0" presId="urn:microsoft.com/office/officeart/2005/8/layout/process1"/>
    <dgm:cxn modelId="{D91A0A63-F556-43EE-80B5-1F0C27D0A3A0}" type="presParOf" srcId="{B04490EF-0070-4513-8242-5A586F638871}" destId="{30368F40-7A90-43A0-99B9-482EFFB8CEB8}" srcOrd="3" destOrd="0" presId="urn:microsoft.com/office/officeart/2005/8/layout/process1"/>
    <dgm:cxn modelId="{10A4011C-B75B-4BB5-BA3D-D240FC27A563}" type="presParOf" srcId="{30368F40-7A90-43A0-99B9-482EFFB8CEB8}" destId="{C00AFD1C-72B2-43E7-BA74-3858091B4BF9}" srcOrd="0" destOrd="0" presId="urn:microsoft.com/office/officeart/2005/8/layout/process1"/>
    <dgm:cxn modelId="{7CF5415E-E8D6-4746-97C4-58573E25D203}" type="presParOf" srcId="{B04490EF-0070-4513-8242-5A586F638871}" destId="{CE288FB6-D3EA-43D9-8A88-BA6CF6F2AE5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20772C-B2B4-4B25-B9AF-4DAD01C6F785}" type="doc">
      <dgm:prSet loTypeId="urn:microsoft.com/office/officeart/2005/8/layout/process1" loCatId="process" qsTypeId="urn:microsoft.com/office/officeart/2005/8/quickstyle/simple1#4" qsCatId="simple" csTypeId="urn:microsoft.com/office/officeart/2005/8/colors/accent2_2#2" csCatId="accent2" phldr="1"/>
      <dgm:spPr/>
    </dgm:pt>
    <dgm:pt modelId="{A7656D13-0757-4188-B77D-ED2488CE1076}">
      <dgm:prSet phldrT="[Text]"/>
      <dgm:spPr>
        <a:xfrm>
          <a:off x="3504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Add to Cart</a:t>
          </a:r>
        </a:p>
      </dgm:t>
    </dgm:pt>
    <dgm:pt modelId="{165B965C-0285-4510-A25D-08DBE1150F6A}" type="parTrans" cxnId="{E137842D-587D-427F-A217-EC0D20238CAF}">
      <dgm:prSet/>
      <dgm:spPr/>
      <dgm:t>
        <a:bodyPr/>
        <a:lstStyle/>
        <a:p>
          <a:endParaRPr lang="en-US"/>
        </a:p>
      </dgm:t>
    </dgm:pt>
    <dgm:pt modelId="{77795843-116A-4E51-A5E1-E78549DB2B07}" type="sibTrans" cxnId="{E137842D-587D-427F-A217-EC0D20238CAF}">
      <dgm:prSet/>
      <dgm:spPr>
        <a:xfrm>
          <a:off x="1155838" y="286025"/>
          <a:ext cx="222086" cy="259798"/>
        </a:xfrm>
        <a:prstGeom prst="rightArrow">
          <a:avLst>
            <a:gd name="adj1" fmla="val 60000"/>
            <a:gd name="adj2" fmla="val 50000"/>
          </a:avLst>
        </a:prstGeom>
        <a:solidFill>
          <a:srgbClr val="E9713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gm:t>
    </dgm:pt>
    <dgm:pt modelId="{88884259-54A5-4E41-98D4-AC2D3FBB5F98}">
      <dgm:prSet phldrT="[Text]"/>
      <dgm:spPr>
        <a:xfrm>
          <a:off x="1470111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Check Out</a:t>
          </a:r>
        </a:p>
      </dgm:t>
    </dgm:pt>
    <dgm:pt modelId="{270FF574-482A-4996-AC94-78733A83780B}" type="parTrans" cxnId="{9D6CC180-8175-4D47-B59B-F767C53669D6}">
      <dgm:prSet/>
      <dgm:spPr/>
      <dgm:t>
        <a:bodyPr/>
        <a:lstStyle/>
        <a:p>
          <a:endParaRPr lang="en-US"/>
        </a:p>
      </dgm:t>
    </dgm:pt>
    <dgm:pt modelId="{24D9AEF7-457E-4F4A-85D8-232C7B3AD569}" type="sibTrans" cxnId="{9D6CC180-8175-4D47-B59B-F767C53669D6}">
      <dgm:prSet/>
      <dgm:spPr>
        <a:xfrm>
          <a:off x="2622445" y="286025"/>
          <a:ext cx="222086" cy="259798"/>
        </a:xfrm>
        <a:prstGeom prst="rightArrow">
          <a:avLst>
            <a:gd name="adj1" fmla="val 60000"/>
            <a:gd name="adj2" fmla="val 50000"/>
          </a:avLst>
        </a:prstGeom>
        <a:solidFill>
          <a:srgbClr val="E9713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en-US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gm:t>
    </dgm:pt>
    <dgm:pt modelId="{B6FDFCA1-0010-460B-8993-02A4E0393B32}">
      <dgm:prSet phldrT="[Text]"/>
      <dgm:spPr>
        <a:xfrm>
          <a:off x="2936718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Submit Order</a:t>
          </a:r>
        </a:p>
      </dgm:t>
    </dgm:pt>
    <dgm:pt modelId="{2F07D91B-ED12-4094-9908-29E135D5D5D0}" type="parTrans" cxnId="{440CA805-3C5E-41F0-AFAB-EB55A8D63449}">
      <dgm:prSet/>
      <dgm:spPr/>
      <dgm:t>
        <a:bodyPr/>
        <a:lstStyle/>
        <a:p>
          <a:endParaRPr lang="en-US"/>
        </a:p>
      </dgm:t>
    </dgm:pt>
    <dgm:pt modelId="{2E2A69A6-304B-4167-BD8E-9BD2CA144941}" type="sibTrans" cxnId="{440CA805-3C5E-41F0-AFAB-EB55A8D63449}">
      <dgm:prSet/>
      <dgm:spPr/>
      <dgm:t>
        <a:bodyPr/>
        <a:lstStyle/>
        <a:p>
          <a:endParaRPr lang="en-US"/>
        </a:p>
      </dgm:t>
    </dgm:pt>
    <dgm:pt modelId="{B04490EF-0070-4513-8242-5A586F638871}" type="pres">
      <dgm:prSet presAssocID="{4620772C-B2B4-4B25-B9AF-4DAD01C6F785}" presName="Name0" presStyleCnt="0">
        <dgm:presLayoutVars>
          <dgm:dir/>
          <dgm:resizeHandles val="exact"/>
        </dgm:presLayoutVars>
      </dgm:prSet>
      <dgm:spPr/>
    </dgm:pt>
    <dgm:pt modelId="{8D60A01A-BE56-425B-AA3D-18123462733E}" type="pres">
      <dgm:prSet presAssocID="{A7656D13-0757-4188-B77D-ED2488CE1076}" presName="node" presStyleLbl="node1" presStyleIdx="0" presStyleCnt="3">
        <dgm:presLayoutVars>
          <dgm:bulletEnabled val="1"/>
        </dgm:presLayoutVars>
      </dgm:prSet>
      <dgm:spPr/>
    </dgm:pt>
    <dgm:pt modelId="{C7D8F845-7078-4CD8-B6BC-E84F4E01E835}" type="pres">
      <dgm:prSet presAssocID="{77795843-116A-4E51-A5E1-E78549DB2B07}" presName="sibTrans" presStyleLbl="sibTrans2D1" presStyleIdx="0" presStyleCnt="2"/>
      <dgm:spPr/>
    </dgm:pt>
    <dgm:pt modelId="{C71595F3-BBA3-4043-9E67-592EF233E458}" type="pres">
      <dgm:prSet presAssocID="{77795843-116A-4E51-A5E1-E78549DB2B07}" presName="connectorText" presStyleLbl="sibTrans2D1" presStyleIdx="0" presStyleCnt="2"/>
      <dgm:spPr/>
    </dgm:pt>
    <dgm:pt modelId="{CAA4E858-7E19-46CD-91E4-8141F0992F5F}" type="pres">
      <dgm:prSet presAssocID="{88884259-54A5-4E41-98D4-AC2D3FBB5F98}" presName="node" presStyleLbl="node1" presStyleIdx="1" presStyleCnt="3">
        <dgm:presLayoutVars>
          <dgm:bulletEnabled val="1"/>
        </dgm:presLayoutVars>
      </dgm:prSet>
      <dgm:spPr/>
    </dgm:pt>
    <dgm:pt modelId="{30368F40-7A90-43A0-99B9-482EFFB8CEB8}" type="pres">
      <dgm:prSet presAssocID="{24D9AEF7-457E-4F4A-85D8-232C7B3AD569}" presName="sibTrans" presStyleLbl="sibTrans2D1" presStyleIdx="1" presStyleCnt="2"/>
      <dgm:spPr/>
    </dgm:pt>
    <dgm:pt modelId="{C00AFD1C-72B2-43E7-BA74-3858091B4BF9}" type="pres">
      <dgm:prSet presAssocID="{24D9AEF7-457E-4F4A-85D8-232C7B3AD569}" presName="connectorText" presStyleLbl="sibTrans2D1" presStyleIdx="1" presStyleCnt="2"/>
      <dgm:spPr/>
    </dgm:pt>
    <dgm:pt modelId="{CE288FB6-D3EA-43D9-8A88-BA6CF6F2AE59}" type="pres">
      <dgm:prSet presAssocID="{B6FDFCA1-0010-460B-8993-02A4E0393B32}" presName="node" presStyleLbl="node1" presStyleIdx="2" presStyleCnt="3">
        <dgm:presLayoutVars>
          <dgm:bulletEnabled val="1"/>
        </dgm:presLayoutVars>
      </dgm:prSet>
      <dgm:spPr/>
    </dgm:pt>
  </dgm:ptLst>
  <dgm:cxnLst>
    <dgm:cxn modelId="{440CA805-3C5E-41F0-AFAB-EB55A8D63449}" srcId="{4620772C-B2B4-4B25-B9AF-4DAD01C6F785}" destId="{B6FDFCA1-0010-460B-8993-02A4E0393B32}" srcOrd="2" destOrd="0" parTransId="{2F07D91B-ED12-4094-9908-29E135D5D5D0}" sibTransId="{2E2A69A6-304B-4167-BD8E-9BD2CA144941}"/>
    <dgm:cxn modelId="{FF0AF01F-EFC7-444F-91EF-B604CCD4B167}" type="presOf" srcId="{B6FDFCA1-0010-460B-8993-02A4E0393B32}" destId="{CE288FB6-D3EA-43D9-8A88-BA6CF6F2AE59}" srcOrd="0" destOrd="0" presId="urn:microsoft.com/office/officeart/2005/8/layout/process1"/>
    <dgm:cxn modelId="{E137842D-587D-427F-A217-EC0D20238CAF}" srcId="{4620772C-B2B4-4B25-B9AF-4DAD01C6F785}" destId="{A7656D13-0757-4188-B77D-ED2488CE1076}" srcOrd="0" destOrd="0" parTransId="{165B965C-0285-4510-A25D-08DBE1150F6A}" sibTransId="{77795843-116A-4E51-A5E1-E78549DB2B07}"/>
    <dgm:cxn modelId="{1160A361-3FC4-4B76-9390-C55F97F57641}" type="presOf" srcId="{24D9AEF7-457E-4F4A-85D8-232C7B3AD569}" destId="{C00AFD1C-72B2-43E7-BA74-3858091B4BF9}" srcOrd="1" destOrd="0" presId="urn:microsoft.com/office/officeart/2005/8/layout/process1"/>
    <dgm:cxn modelId="{9D6CC180-8175-4D47-B59B-F767C53669D6}" srcId="{4620772C-B2B4-4B25-B9AF-4DAD01C6F785}" destId="{88884259-54A5-4E41-98D4-AC2D3FBB5F98}" srcOrd="1" destOrd="0" parTransId="{270FF574-482A-4996-AC94-78733A83780B}" sibTransId="{24D9AEF7-457E-4F4A-85D8-232C7B3AD569}"/>
    <dgm:cxn modelId="{DAFDA696-16AE-4EF7-8C79-9700DF556099}" type="presOf" srcId="{24D9AEF7-457E-4F4A-85D8-232C7B3AD569}" destId="{30368F40-7A90-43A0-99B9-482EFFB8CEB8}" srcOrd="0" destOrd="0" presId="urn:microsoft.com/office/officeart/2005/8/layout/process1"/>
    <dgm:cxn modelId="{1847EBBC-3F06-423C-B198-505D55F39342}" type="presOf" srcId="{A7656D13-0757-4188-B77D-ED2488CE1076}" destId="{8D60A01A-BE56-425B-AA3D-18123462733E}" srcOrd="0" destOrd="0" presId="urn:microsoft.com/office/officeart/2005/8/layout/process1"/>
    <dgm:cxn modelId="{B8959FC9-84A0-41F4-9287-D04ABC409A16}" type="presOf" srcId="{77795843-116A-4E51-A5E1-E78549DB2B07}" destId="{C71595F3-BBA3-4043-9E67-592EF233E458}" srcOrd="1" destOrd="0" presId="urn:microsoft.com/office/officeart/2005/8/layout/process1"/>
    <dgm:cxn modelId="{02D9BFD8-CE65-40C8-8C57-B39844A2D9D8}" type="presOf" srcId="{88884259-54A5-4E41-98D4-AC2D3FBB5F98}" destId="{CAA4E858-7E19-46CD-91E4-8141F0992F5F}" srcOrd="0" destOrd="0" presId="urn:microsoft.com/office/officeart/2005/8/layout/process1"/>
    <dgm:cxn modelId="{79BD17E6-11AE-4396-A63D-090B39A05F10}" type="presOf" srcId="{77795843-116A-4E51-A5E1-E78549DB2B07}" destId="{C7D8F845-7078-4CD8-B6BC-E84F4E01E835}" srcOrd="0" destOrd="0" presId="urn:microsoft.com/office/officeart/2005/8/layout/process1"/>
    <dgm:cxn modelId="{DB5DFEE9-3959-4570-8C25-C0A64AE11B8E}" type="presOf" srcId="{4620772C-B2B4-4B25-B9AF-4DAD01C6F785}" destId="{B04490EF-0070-4513-8242-5A586F638871}" srcOrd="0" destOrd="0" presId="urn:microsoft.com/office/officeart/2005/8/layout/process1"/>
    <dgm:cxn modelId="{A592E132-01AC-456D-B05B-8761C7211CA7}" type="presParOf" srcId="{B04490EF-0070-4513-8242-5A586F638871}" destId="{8D60A01A-BE56-425B-AA3D-18123462733E}" srcOrd="0" destOrd="0" presId="urn:microsoft.com/office/officeart/2005/8/layout/process1"/>
    <dgm:cxn modelId="{E5E4C856-C2C7-4680-9F06-165489D6D3B3}" type="presParOf" srcId="{B04490EF-0070-4513-8242-5A586F638871}" destId="{C7D8F845-7078-4CD8-B6BC-E84F4E01E835}" srcOrd="1" destOrd="0" presId="urn:microsoft.com/office/officeart/2005/8/layout/process1"/>
    <dgm:cxn modelId="{76E959FB-B851-4F52-8A44-D7D2B03E84E1}" type="presParOf" srcId="{C7D8F845-7078-4CD8-B6BC-E84F4E01E835}" destId="{C71595F3-BBA3-4043-9E67-592EF233E458}" srcOrd="0" destOrd="0" presId="urn:microsoft.com/office/officeart/2005/8/layout/process1"/>
    <dgm:cxn modelId="{50C8790C-036E-404D-ABE7-FCA31E2A7C78}" type="presParOf" srcId="{B04490EF-0070-4513-8242-5A586F638871}" destId="{CAA4E858-7E19-46CD-91E4-8141F0992F5F}" srcOrd="2" destOrd="0" presId="urn:microsoft.com/office/officeart/2005/8/layout/process1"/>
    <dgm:cxn modelId="{D91A0A63-F556-43EE-80B5-1F0C27D0A3A0}" type="presParOf" srcId="{B04490EF-0070-4513-8242-5A586F638871}" destId="{30368F40-7A90-43A0-99B9-482EFFB8CEB8}" srcOrd="3" destOrd="0" presId="urn:microsoft.com/office/officeart/2005/8/layout/process1"/>
    <dgm:cxn modelId="{10A4011C-B75B-4BB5-BA3D-D240FC27A563}" type="presParOf" srcId="{30368F40-7A90-43A0-99B9-482EFFB8CEB8}" destId="{C00AFD1C-72B2-43E7-BA74-3858091B4BF9}" srcOrd="0" destOrd="0" presId="urn:microsoft.com/office/officeart/2005/8/layout/process1"/>
    <dgm:cxn modelId="{7CF5415E-E8D6-4746-97C4-58573E25D203}" type="presParOf" srcId="{B04490EF-0070-4513-8242-5A586F638871}" destId="{CE288FB6-D3EA-43D9-8A88-BA6CF6F2AE5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E8EAE42-2530-4228-8A5E-B759EAC06FAA}" type="doc">
      <dgm:prSet loTypeId="urn:microsoft.com/office/officeart/2018/2/layout/IconVerticalSolidList" loCatId="icon" qsTypeId="urn:microsoft.com/office/officeart/2005/8/quickstyle/simple1#5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71099398-462B-45AA-B37C-36AD6306D0A3}" type="pres">
      <dgm:prSet presAssocID="{3E8EAE42-2530-4228-8A5E-B759EAC06FAA}" presName="root" presStyleCnt="0">
        <dgm:presLayoutVars>
          <dgm:dir/>
          <dgm:resizeHandles val="exact"/>
        </dgm:presLayoutVars>
      </dgm:prSet>
      <dgm:spPr/>
    </dgm:pt>
  </dgm:ptLst>
  <dgm:cxnLst>
    <dgm:cxn modelId="{87340049-151D-43EB-BC57-4559FE2F58FD}" type="presOf" srcId="{3E8EAE42-2530-4228-8A5E-B759EAC06FAA}" destId="{71099398-462B-45AA-B37C-36AD6306D0A3}" srcOrd="0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0383E3-4E1F-443E-9DAB-A85DD755DD6D}">
      <dsp:nvSpPr>
        <dsp:cNvPr id="0" name=""/>
        <dsp:cNvSpPr/>
      </dsp:nvSpPr>
      <dsp:spPr>
        <a:xfrm>
          <a:off x="2303" y="680462"/>
          <a:ext cx="2050324" cy="820129"/>
        </a:xfrm>
        <a:prstGeom prst="chevron">
          <a:avLst/>
        </a:prstGeom>
        <a:solidFill>
          <a:srgbClr val="E97132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Log In</a:t>
          </a:r>
        </a:p>
      </dsp:txBody>
      <dsp:txXfrm>
        <a:off x="412368" y="680462"/>
        <a:ext cx="1230195" cy="820129"/>
      </dsp:txXfrm>
    </dsp:sp>
    <dsp:sp modelId="{4206FEDF-39AD-47CF-A205-9BA7D5EC5BDA}">
      <dsp:nvSpPr>
        <dsp:cNvPr id="0" name=""/>
        <dsp:cNvSpPr/>
      </dsp:nvSpPr>
      <dsp:spPr>
        <a:xfrm>
          <a:off x="1847595" y="680462"/>
          <a:ext cx="2050324" cy="820129"/>
        </a:xfrm>
        <a:prstGeom prst="chevron">
          <a:avLst/>
        </a:prstGeom>
        <a:solidFill>
          <a:srgbClr val="E97132">
            <a:hueOff val="1610903"/>
            <a:satOff val="-4623"/>
            <a:lumOff val="-7402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Appointment</a:t>
          </a:r>
        </a:p>
      </dsp:txBody>
      <dsp:txXfrm>
        <a:off x="2257660" y="680462"/>
        <a:ext cx="1230195" cy="820129"/>
      </dsp:txXfrm>
    </dsp:sp>
    <dsp:sp modelId="{400A28E1-9625-4843-B8AA-B98768D895F4}">
      <dsp:nvSpPr>
        <dsp:cNvPr id="0" name=""/>
        <dsp:cNvSpPr/>
      </dsp:nvSpPr>
      <dsp:spPr>
        <a:xfrm>
          <a:off x="3692887" y="680462"/>
          <a:ext cx="2050324" cy="820129"/>
        </a:xfrm>
        <a:prstGeom prst="chevron">
          <a:avLst/>
        </a:prstGeom>
        <a:solidFill>
          <a:srgbClr val="E97132">
            <a:hueOff val="3221807"/>
            <a:satOff val="-9246"/>
            <a:lumOff val="-14805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Tailored Shopping List</a:t>
          </a:r>
        </a:p>
      </dsp:txBody>
      <dsp:txXfrm>
        <a:off x="4102952" y="680462"/>
        <a:ext cx="1230195" cy="820129"/>
      </dsp:txXfrm>
    </dsp:sp>
    <dsp:sp modelId="{E1729B9A-2A11-4E31-A531-B82674994848}">
      <dsp:nvSpPr>
        <dsp:cNvPr id="0" name=""/>
        <dsp:cNvSpPr/>
      </dsp:nvSpPr>
      <dsp:spPr>
        <a:xfrm>
          <a:off x="5538179" y="680462"/>
          <a:ext cx="2050324" cy="820129"/>
        </a:xfrm>
        <a:prstGeom prst="chevron">
          <a:avLst/>
        </a:prstGeom>
        <a:solidFill>
          <a:srgbClr val="E97132">
            <a:hueOff val="4832710"/>
            <a:satOff val="-13870"/>
            <a:lumOff val="-22207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Check out</a:t>
          </a:r>
        </a:p>
      </dsp:txBody>
      <dsp:txXfrm>
        <a:off x="5948244" y="680462"/>
        <a:ext cx="1230195" cy="820129"/>
      </dsp:txXfrm>
    </dsp:sp>
    <dsp:sp modelId="{DDF099CF-9505-4E8C-8AE3-0BB8B5ADC51E}">
      <dsp:nvSpPr>
        <dsp:cNvPr id="0" name=""/>
        <dsp:cNvSpPr/>
      </dsp:nvSpPr>
      <dsp:spPr>
        <a:xfrm>
          <a:off x="7383471" y="680462"/>
          <a:ext cx="2050324" cy="820129"/>
        </a:xfrm>
        <a:prstGeom prst="chevron">
          <a:avLst/>
        </a:prstGeom>
        <a:solidFill>
          <a:srgbClr val="E97132">
            <a:hueOff val="6443614"/>
            <a:satOff val="-18493"/>
            <a:lumOff val="-29609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Submit Order</a:t>
          </a:r>
        </a:p>
      </dsp:txBody>
      <dsp:txXfrm>
        <a:off x="7793536" y="680462"/>
        <a:ext cx="1230195" cy="820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0A01A-BE56-425B-AA3D-18123462733E}">
      <dsp:nvSpPr>
        <dsp:cNvPr id="0" name=""/>
        <dsp:cNvSpPr/>
      </dsp:nvSpPr>
      <dsp:spPr>
        <a:xfrm>
          <a:off x="3504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Add to Cart</a:t>
          </a:r>
        </a:p>
      </dsp:txBody>
      <dsp:txXfrm>
        <a:off x="23639" y="92324"/>
        <a:ext cx="1007306" cy="647201"/>
      </dsp:txXfrm>
    </dsp:sp>
    <dsp:sp modelId="{C7D8F845-7078-4CD8-B6BC-E84F4E01E835}">
      <dsp:nvSpPr>
        <dsp:cNvPr id="0" name=""/>
        <dsp:cNvSpPr/>
      </dsp:nvSpPr>
      <dsp:spPr>
        <a:xfrm>
          <a:off x="1155838" y="286025"/>
          <a:ext cx="222086" cy="259798"/>
        </a:xfrm>
        <a:prstGeom prst="rightArrow">
          <a:avLst>
            <a:gd name="adj1" fmla="val 60000"/>
            <a:gd name="adj2" fmla="val 50000"/>
          </a:avLst>
        </a:prstGeom>
        <a:solidFill>
          <a:srgbClr val="E9713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1155838" y="337985"/>
        <a:ext cx="155460" cy="155878"/>
      </dsp:txXfrm>
    </dsp:sp>
    <dsp:sp modelId="{CAA4E858-7E19-46CD-91E4-8141F0992F5F}">
      <dsp:nvSpPr>
        <dsp:cNvPr id="0" name=""/>
        <dsp:cNvSpPr/>
      </dsp:nvSpPr>
      <dsp:spPr>
        <a:xfrm>
          <a:off x="1470111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Check Out</a:t>
          </a:r>
        </a:p>
      </dsp:txBody>
      <dsp:txXfrm>
        <a:off x="1490246" y="92324"/>
        <a:ext cx="1007306" cy="647201"/>
      </dsp:txXfrm>
    </dsp:sp>
    <dsp:sp modelId="{30368F40-7A90-43A0-99B9-482EFFB8CEB8}">
      <dsp:nvSpPr>
        <dsp:cNvPr id="0" name=""/>
        <dsp:cNvSpPr/>
      </dsp:nvSpPr>
      <dsp:spPr>
        <a:xfrm>
          <a:off x="2622445" y="286025"/>
          <a:ext cx="222086" cy="259798"/>
        </a:xfrm>
        <a:prstGeom prst="rightArrow">
          <a:avLst>
            <a:gd name="adj1" fmla="val 60000"/>
            <a:gd name="adj2" fmla="val 50000"/>
          </a:avLst>
        </a:prstGeom>
        <a:solidFill>
          <a:srgbClr val="E9713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2622445" y="337985"/>
        <a:ext cx="155460" cy="155878"/>
      </dsp:txXfrm>
    </dsp:sp>
    <dsp:sp modelId="{CE288FB6-D3EA-43D9-8A88-BA6CF6F2AE59}">
      <dsp:nvSpPr>
        <dsp:cNvPr id="0" name=""/>
        <dsp:cNvSpPr/>
      </dsp:nvSpPr>
      <dsp:spPr>
        <a:xfrm>
          <a:off x="2936718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Submit Order</a:t>
          </a:r>
        </a:p>
      </dsp:txBody>
      <dsp:txXfrm>
        <a:off x="2956853" y="92324"/>
        <a:ext cx="1007306" cy="6472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0A01A-BE56-425B-AA3D-18123462733E}">
      <dsp:nvSpPr>
        <dsp:cNvPr id="0" name=""/>
        <dsp:cNvSpPr/>
      </dsp:nvSpPr>
      <dsp:spPr>
        <a:xfrm>
          <a:off x="3504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Add to Cart</a:t>
          </a:r>
        </a:p>
      </dsp:txBody>
      <dsp:txXfrm>
        <a:off x="23639" y="92324"/>
        <a:ext cx="1007306" cy="647201"/>
      </dsp:txXfrm>
    </dsp:sp>
    <dsp:sp modelId="{C7D8F845-7078-4CD8-B6BC-E84F4E01E835}">
      <dsp:nvSpPr>
        <dsp:cNvPr id="0" name=""/>
        <dsp:cNvSpPr/>
      </dsp:nvSpPr>
      <dsp:spPr>
        <a:xfrm>
          <a:off x="1155838" y="286025"/>
          <a:ext cx="222086" cy="259798"/>
        </a:xfrm>
        <a:prstGeom prst="rightArrow">
          <a:avLst>
            <a:gd name="adj1" fmla="val 60000"/>
            <a:gd name="adj2" fmla="val 50000"/>
          </a:avLst>
        </a:prstGeom>
        <a:solidFill>
          <a:srgbClr val="E9713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1155838" y="337985"/>
        <a:ext cx="155460" cy="155878"/>
      </dsp:txXfrm>
    </dsp:sp>
    <dsp:sp modelId="{CAA4E858-7E19-46CD-91E4-8141F0992F5F}">
      <dsp:nvSpPr>
        <dsp:cNvPr id="0" name=""/>
        <dsp:cNvSpPr/>
      </dsp:nvSpPr>
      <dsp:spPr>
        <a:xfrm>
          <a:off x="1470111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Check Out</a:t>
          </a:r>
        </a:p>
      </dsp:txBody>
      <dsp:txXfrm>
        <a:off x="1490246" y="92324"/>
        <a:ext cx="1007306" cy="647201"/>
      </dsp:txXfrm>
    </dsp:sp>
    <dsp:sp modelId="{30368F40-7A90-43A0-99B9-482EFFB8CEB8}">
      <dsp:nvSpPr>
        <dsp:cNvPr id="0" name=""/>
        <dsp:cNvSpPr/>
      </dsp:nvSpPr>
      <dsp:spPr>
        <a:xfrm>
          <a:off x="2622445" y="286025"/>
          <a:ext cx="222086" cy="259798"/>
        </a:xfrm>
        <a:prstGeom prst="rightArrow">
          <a:avLst>
            <a:gd name="adj1" fmla="val 60000"/>
            <a:gd name="adj2" fmla="val 50000"/>
          </a:avLst>
        </a:prstGeom>
        <a:solidFill>
          <a:srgbClr val="E9713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>
            <a:solidFill>
              <a:sysClr val="window" lastClr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2622445" y="337985"/>
        <a:ext cx="155460" cy="155878"/>
      </dsp:txXfrm>
    </dsp:sp>
    <dsp:sp modelId="{CE288FB6-D3EA-43D9-8A88-BA6CF6F2AE59}">
      <dsp:nvSpPr>
        <dsp:cNvPr id="0" name=""/>
        <dsp:cNvSpPr/>
      </dsp:nvSpPr>
      <dsp:spPr>
        <a:xfrm>
          <a:off x="2936718" y="72189"/>
          <a:ext cx="1047576" cy="687471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ysClr val="window" lastClr="FFFFFF"/>
              </a:solidFill>
              <a:latin typeface="Aptos" panose="02110004020202020204"/>
              <a:ea typeface="+mn-ea"/>
              <a:cs typeface="+mn-cs"/>
            </a:rPr>
            <a:t>Submit Order</a:t>
          </a:r>
        </a:p>
      </dsp:txBody>
      <dsp:txXfrm>
        <a:off x="2956853" y="92324"/>
        <a:ext cx="1007306" cy="6472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93B0B-88AC-4D90-AAF3-2B00D66490F5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44523-DD69-4DA9-988F-42050C5A1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45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2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08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02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98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94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00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Read the text on slide.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50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54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32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00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8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70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668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2630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44523-DD69-4DA9-988F-42050C5A16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88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3.jpe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2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10" Type="http://schemas.openxmlformats.org/officeDocument/2006/relationships/image" Target="../media/image27.png"/><Relationship Id="rId4" Type="http://schemas.openxmlformats.org/officeDocument/2006/relationships/diagramData" Target="../diagrams/data8.xml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AgencyRelations@foodlifeline.or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0248" y="0"/>
            <a:ext cx="480497" cy="5420991"/>
            <a:chOff x="0" y="0"/>
            <a:chExt cx="126551" cy="14277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40248" y="5420991"/>
            <a:ext cx="480497" cy="5420991"/>
            <a:chOff x="0" y="0"/>
            <a:chExt cx="126551" cy="14277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228669" y="2444730"/>
            <a:ext cx="13525500" cy="1027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 b="1">
                <a:solidFill>
                  <a:srgbClr val="E87D24"/>
                </a:solidFill>
                <a:latin typeface="Gotham"/>
                <a:ea typeface="Gotham"/>
                <a:cs typeface="Gotham"/>
                <a:sym typeface="Gotham"/>
              </a:rPr>
              <a:t>Agency Express 4.0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A3EB199-E766-7F6F-FB1A-F4C9FE0E1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522027"/>
            <a:ext cx="2573440" cy="102758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33936A5-FC14-0DE2-AB43-5B24D1A796F8}"/>
              </a:ext>
            </a:extLst>
          </p:cNvPr>
          <p:cNvCxnSpPr>
            <a:cxnSpLocks/>
          </p:cNvCxnSpPr>
          <p:nvPr/>
        </p:nvCxnSpPr>
        <p:spPr>
          <a:xfrm>
            <a:off x="1600200" y="5420991"/>
            <a:ext cx="15316200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333AFF2-45AB-FE98-869F-7CAD9511E4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00" y="4776882"/>
            <a:ext cx="1563627" cy="2865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EDEB6D-08A1-E3F5-C3F8-7701C8585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3971" y="4073878"/>
            <a:ext cx="1950720" cy="11582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1F7818-A6A0-640E-2E58-831F992E24F1}"/>
              </a:ext>
            </a:extLst>
          </p:cNvPr>
          <p:cNvSpPr txBox="1"/>
          <p:nvPr/>
        </p:nvSpPr>
        <p:spPr>
          <a:xfrm>
            <a:off x="2590619" y="5951215"/>
            <a:ext cx="1280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Gotham" panose="020B0604020202020204" charset="0"/>
                <a:cs typeface="Gotham" panose="020B0604020202020204" charset="0"/>
              </a:rPr>
              <a:t>User Guide to Online Ordering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481A9F98-E38A-3A31-DE8D-DB10CF5705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2540490"/>
              </p:ext>
            </p:extLst>
          </p:nvPr>
        </p:nvGraphicFramePr>
        <p:xfrm>
          <a:off x="4273369" y="6392410"/>
          <a:ext cx="9436100" cy="2181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870C1-0C16-2C11-2A42-104F33CB1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5A3EE64D-D199-9C03-CFAB-3B35F6A32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4326" y="1419726"/>
            <a:ext cx="6583632" cy="8064209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9496CD09-6088-8EC4-5C5E-CB10D5B1FB1B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1EEBAC7-8EBA-ED53-BE80-5D389C8134BE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F7F6D4D-0314-44C1-4F3F-E2ADDDED7149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543CA19-7DBC-EE27-F231-3E5BC86E77C6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55914E6-ACCB-2AAF-BD4F-89D2C80A2230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1DFB85E-B8D6-D563-509B-C8834968FC05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4E6D816-27C9-8B81-DF91-4D915BADB42D}"/>
              </a:ext>
            </a:extLst>
          </p:cNvPr>
          <p:cNvSpPr txBox="1"/>
          <p:nvPr/>
        </p:nvSpPr>
        <p:spPr>
          <a:xfrm>
            <a:off x="1143000" y="495300"/>
            <a:ext cx="14325600" cy="859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  <a:buNone/>
            </a:pPr>
            <a:r>
              <a:rPr lang="en-US" sz="1800" b="1" kern="100">
                <a:solidFill>
                  <a:srgbClr val="000000"/>
                </a:solidFill>
                <a:effectLst/>
                <a:latin typeface="Gotham" panose="020B0604020202020204" charset="0"/>
                <a:ea typeface="Calibri" panose="020F0502020204030204" pitchFamily="34" charset="0"/>
                <a:cs typeface="Gotham" panose="020B0604020202020204" charset="0"/>
              </a:rPr>
              <a:t>Login to Agency Express 4</a:t>
            </a:r>
          </a:p>
          <a:p>
            <a:pPr>
              <a:lnSpc>
                <a:spcPct val="11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b="1" kern="100">
                <a:solidFill>
                  <a:srgbClr val="000000"/>
                </a:solidFill>
                <a:latin typeface="Gotham" panose="020B0604020202020204" charset="0"/>
                <a:ea typeface="Yu Gothic Light" panose="020B0300000000000000" pitchFamily="34" charset="-128"/>
                <a:cs typeface="Gotham" panose="020B0604020202020204" charset="0"/>
              </a:rPr>
              <a:t>To access Agency Express 4.0 visit: https://agencyexpress4.org/AgencyExpress/</a:t>
            </a:r>
            <a:endParaRPr lang="en-US" b="1" kern="100">
              <a:solidFill>
                <a:srgbClr val="000000"/>
              </a:solidFill>
              <a:latin typeface="Gotham" panose="020B0604020202020204" charset="0"/>
              <a:ea typeface="Calibri" panose="020F0502020204030204" pitchFamily="34" charset="0"/>
              <a:cs typeface="Gotham" panose="020B0604020202020204" charset="0"/>
            </a:endParaRPr>
          </a:p>
        </p:txBody>
      </p:sp>
      <p:sp>
        <p:nvSpPr>
          <p:cNvPr id="20" name="Arrow: Left 19">
            <a:extLst>
              <a:ext uri="{FF2B5EF4-FFF2-40B4-BE49-F238E27FC236}">
                <a16:creationId xmlns:a16="http://schemas.microsoft.com/office/drawing/2014/main" id="{9ADA57C5-3D0D-05C2-3A03-06487C15B33F}"/>
              </a:ext>
            </a:extLst>
          </p:cNvPr>
          <p:cNvSpPr/>
          <p:nvPr/>
        </p:nvSpPr>
        <p:spPr>
          <a:xfrm>
            <a:off x="4267199" y="4240246"/>
            <a:ext cx="13460261" cy="763972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533D34"/>
                </a:solidFill>
                <a:effectLst/>
                <a:uLnTx/>
                <a:uFillTx/>
                <a:latin typeface="Gotham" panose="020B0604020202020204" charset="0"/>
                <a:cs typeface="Gotham" panose="020B0604020202020204" charset="0"/>
              </a:rPr>
              <a:t>A(Agency</a:t>
            </a:r>
            <a:r>
              <a:rPr kumimoji="0" lang="en-US" sz="1800" b="1" i="0" u="none" strike="noStrike" kern="0" cap="none" spc="30" normalizeH="0" baseline="0" noProof="0">
                <a:ln>
                  <a:noFill/>
                </a:ln>
                <a:solidFill>
                  <a:srgbClr val="533D34"/>
                </a:solidFill>
                <a:effectLst/>
                <a:uLnTx/>
                <a:uFillTx/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533D34"/>
                </a:solidFill>
                <a:effectLst/>
                <a:uLnTx/>
                <a:uFillTx/>
                <a:latin typeface="Gotham" panose="020B0604020202020204" charset="0"/>
                <a:cs typeface="Gotham" panose="020B0604020202020204" charset="0"/>
              </a:rPr>
              <a:t>Number)</a:t>
            </a:r>
            <a:r>
              <a:rPr kumimoji="0" lang="en-US" sz="1800" b="1" i="0" u="none" strike="noStrike" kern="0" cap="none" spc="25" normalizeH="0" baseline="0" noProof="0">
                <a:ln>
                  <a:noFill/>
                </a:ln>
                <a:solidFill>
                  <a:srgbClr val="533D34"/>
                </a:solidFill>
                <a:effectLst/>
                <a:uLnTx/>
                <a:uFillTx/>
                <a:latin typeface="Gotham" panose="020B0604020202020204" charset="0"/>
                <a:cs typeface="Gotham" panose="020B0604020202020204" charset="0"/>
              </a:rPr>
              <a:t> |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533D34"/>
                </a:solidFill>
                <a:effectLst/>
                <a:uLnTx/>
                <a:uFillTx/>
                <a:latin typeface="Gotham" panose="020B0604020202020204" charset="0"/>
                <a:cs typeface="Gotham" panose="020B0604020202020204" charset="0"/>
              </a:rPr>
              <a:t>Example:</a:t>
            </a:r>
            <a:r>
              <a:rPr kumimoji="0" lang="en-US" sz="1800" b="1" i="0" u="none" strike="noStrike" kern="0" cap="none" spc="50" normalizeH="0" baseline="0" noProof="0">
                <a:ln>
                  <a:noFill/>
                </a:ln>
                <a:solidFill>
                  <a:srgbClr val="533D34"/>
                </a:solidFill>
                <a:effectLst/>
                <a:uLnTx/>
                <a:uFillTx/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kumimoji="0" lang="en-US" sz="1800" b="1" i="0" u="none" strike="noStrike" kern="0" cap="none" spc="-20" normalizeH="0" baseline="0" noProof="0">
                <a:ln>
                  <a:noFill/>
                </a:ln>
                <a:solidFill>
                  <a:srgbClr val="533D34"/>
                </a:solidFill>
                <a:effectLst/>
                <a:uLnTx/>
                <a:uFillTx/>
                <a:latin typeface="Gotham" panose="020B0604020202020204" charset="0"/>
                <a:cs typeface="Gotham" panose="020B0604020202020204" charset="0"/>
              </a:rPr>
              <a:t>A0100</a:t>
            </a:r>
            <a:endParaRPr lang="en-US" b="1">
              <a:latin typeface="Gotham" panose="020B0604020202020204" charset="0"/>
              <a:cs typeface="Gotham" panose="020B0604020202020204" charset="0"/>
            </a:endParaRPr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0ABB9945-AEBD-532D-DA72-DE35A9B6F334}"/>
              </a:ext>
            </a:extLst>
          </p:cNvPr>
          <p:cNvSpPr/>
          <p:nvPr/>
        </p:nvSpPr>
        <p:spPr>
          <a:xfrm>
            <a:off x="4267199" y="5069845"/>
            <a:ext cx="13468223" cy="763972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Gotham" panose="020B0604020202020204" charset="0"/>
                <a:cs typeface="Gotham" panose="020B0604020202020204" charset="0"/>
              </a:rPr>
              <a:t>Generic Password: Change12</a:t>
            </a:r>
          </a:p>
        </p:txBody>
      </p:sp>
      <p:sp>
        <p:nvSpPr>
          <p:cNvPr id="27" name="Arrow: Left 26">
            <a:extLst>
              <a:ext uri="{FF2B5EF4-FFF2-40B4-BE49-F238E27FC236}">
                <a16:creationId xmlns:a16="http://schemas.microsoft.com/office/drawing/2014/main" id="{0402D074-9868-EA58-069C-05E9129C6712}"/>
              </a:ext>
            </a:extLst>
          </p:cNvPr>
          <p:cNvSpPr/>
          <p:nvPr/>
        </p:nvSpPr>
        <p:spPr>
          <a:xfrm>
            <a:off x="4267199" y="6286500"/>
            <a:ext cx="13460261" cy="763972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kern="0">
                <a:solidFill>
                  <a:schemeClr val="tx1"/>
                </a:solidFill>
                <a:effectLst/>
                <a:latin typeface="Gotham" panose="020B0604020202020204" charset="0"/>
                <a:ea typeface="Times New Roman" panose="02020603050405020304" pitchFamily="18" charset="0"/>
                <a:cs typeface="Gotham" panose="020B0604020202020204" charset="0"/>
              </a:rPr>
              <a:t>Food Lifeline Code 0081 + Agency Number | Example: 0081A0100  </a:t>
            </a:r>
            <a:endParaRPr lang="en-US">
              <a:solidFill>
                <a:schemeClr val="tx1"/>
              </a:solidFill>
              <a:latin typeface="Gotham" panose="020B0604020202020204" charset="0"/>
              <a:cs typeface="Gotham" panose="020B060402020202020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27EB6-B719-8E00-C5B4-0A1CB824B957}"/>
              </a:ext>
            </a:extLst>
          </p:cNvPr>
          <p:cNvSpPr txBox="1"/>
          <p:nvPr/>
        </p:nvSpPr>
        <p:spPr>
          <a:xfrm>
            <a:off x="6705600" y="7353300"/>
            <a:ext cx="10363200" cy="1671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>
                <a:highlight>
                  <a:srgbClr val="FFFF00"/>
                </a:highlight>
                <a:latin typeface="Gotham" panose="020B0604020202020204" charset="0"/>
                <a:cs typeface="Gotham" panose="020B0604020202020204" charset="0"/>
              </a:rPr>
              <a:t>CHANGES: </a:t>
            </a:r>
            <a:r>
              <a:rPr lang="en-US" b="1">
                <a:latin typeface="Gotham" panose="020B0604020202020204" charset="0"/>
                <a:cs typeface="Gotham" panose="020B0604020202020204" charset="0"/>
              </a:rPr>
              <a:t>Program Number &gt; Agency Number</a:t>
            </a:r>
          </a:p>
          <a:p>
            <a:pPr>
              <a:lnSpc>
                <a:spcPct val="200000"/>
              </a:lnSpc>
            </a:pPr>
            <a:r>
              <a:rPr lang="en-US" b="1">
                <a:latin typeface="Gotham" panose="020B0604020202020204" charset="0"/>
                <a:cs typeface="Gotham" panose="020B0604020202020204" charset="0"/>
              </a:rPr>
              <a:t>No more “p” between Food Bank (FLL) Number (0081) and Your Agency Number</a:t>
            </a:r>
          </a:p>
          <a:p>
            <a:pPr>
              <a:lnSpc>
                <a:spcPct val="200000"/>
              </a:lnSpc>
            </a:pPr>
            <a:r>
              <a:rPr lang="en-US" b="1">
                <a:latin typeface="Gotham" panose="020B0604020202020204" charset="0"/>
                <a:cs typeface="Gotham" panose="020B0604020202020204" charset="0"/>
              </a:rPr>
              <a:t>Example: 0081A0100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04F0D165-8D95-4BBD-9570-C86CE4C4C7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033149"/>
              </p:ext>
            </p:extLst>
          </p:nvPr>
        </p:nvGraphicFramePr>
        <p:xfrm>
          <a:off x="3048000" y="3238500"/>
          <a:ext cx="6477000" cy="2745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7C6E7999-BB84-7299-72AF-2D6331D4CB41}"/>
              </a:ext>
            </a:extLst>
          </p:cNvPr>
          <p:cNvGrpSpPr/>
          <p:nvPr/>
        </p:nvGrpSpPr>
        <p:grpSpPr>
          <a:xfrm>
            <a:off x="15346189" y="275602"/>
            <a:ext cx="2050324" cy="820129"/>
            <a:chOff x="2303" y="680462"/>
            <a:chExt cx="2050324" cy="820129"/>
          </a:xfrm>
        </p:grpSpPr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FA9F1D33-D63F-A318-A35E-6AFC4CFACF2F}"/>
                </a:ext>
              </a:extLst>
            </p:cNvPr>
            <p:cNvSpPr/>
            <p:nvPr/>
          </p:nvSpPr>
          <p:spPr>
            <a:xfrm>
              <a:off x="2303" y="680462"/>
              <a:ext cx="2050324" cy="820129"/>
            </a:xfrm>
            <a:prstGeom prst="chevron">
              <a:avLst/>
            </a:prstGeom>
            <a:solidFill>
              <a:srgbClr val="E97132">
                <a:hueOff val="0"/>
                <a:satOff val="0"/>
                <a:lumOff val="0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Arrow: Chevron 4">
              <a:extLst>
                <a:ext uri="{FF2B5EF4-FFF2-40B4-BE49-F238E27FC236}">
                  <a16:creationId xmlns:a16="http://schemas.microsoft.com/office/drawing/2014/main" id="{8032228C-87EC-D929-FB66-209F3D2F24B6}"/>
                </a:ext>
              </a:extLst>
            </p:cNvPr>
            <p:cNvSpPr txBox="1"/>
            <p:nvPr/>
          </p:nvSpPr>
          <p:spPr>
            <a:xfrm>
              <a:off x="412368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Log 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915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8E665-40FC-27CB-A590-2AB783F4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426D2C3-9C1D-B8E1-0459-A4420DAD7F38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FB25702-F01C-9051-058A-C877099003ED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09B6073-D3A9-BD78-84BD-7928F9E4AD46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24A70B9-70E4-5D94-B79D-433013CC8B73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E538A7F-57A2-51BF-E1CA-03B94AE301E7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224991D-206C-DFFA-C3DE-B8D975F71402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471B7288-D4F8-1ECB-7D6D-81BBF9606753}"/>
              </a:ext>
            </a:extLst>
          </p:cNvPr>
          <p:cNvSpPr txBox="1"/>
          <p:nvPr/>
        </p:nvSpPr>
        <p:spPr>
          <a:xfrm>
            <a:off x="1981200" y="1028700"/>
            <a:ext cx="13525500" cy="1027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 u="sng">
                <a:solidFill>
                  <a:srgbClr val="E87D24"/>
                </a:solidFill>
                <a:latin typeface="Gotham"/>
                <a:ea typeface="Gotham"/>
                <a:cs typeface="Gotham"/>
                <a:sym typeface="Gotham"/>
              </a:rPr>
              <a:t>Welcome Screen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3E6083-04B5-9A30-5D1A-01E88B44CC39}"/>
              </a:ext>
            </a:extLst>
          </p:cNvPr>
          <p:cNvSpPr txBox="1"/>
          <p:nvPr/>
        </p:nvSpPr>
        <p:spPr>
          <a:xfrm>
            <a:off x="1676400" y="2090925"/>
            <a:ext cx="14401800" cy="1766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fontAlgn="base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b="1" kern="0" cap="all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36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just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800" kern="0">
                <a:solidFill>
                  <a:srgbClr val="000000"/>
                </a:solidFill>
                <a:effectLst/>
                <a:latin typeface="Gotham" panose="020B0604020202020204" charset="0"/>
                <a:ea typeface="Times New Roman" panose="02020603050405020304" pitchFamily="18" charset="0"/>
                <a:cs typeface="Gotham" panose="020B0604020202020204" charset="0"/>
              </a:rPr>
              <a:t>When logging in, the Shopper will see a pop-up message with Announcements. Clicking the             button will dismiss the message. </a:t>
            </a:r>
            <a:endParaRPr lang="en-US" sz="2800" kern="100">
              <a:effectLst/>
              <a:latin typeface="Gotham" panose="020B0604020202020204" charset="0"/>
              <a:ea typeface="Aptos" panose="020B0004020202020204" pitchFamily="34" charset="0"/>
              <a:cs typeface="Gotham" panose="020B060402020202020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60D634-807F-54F2-C9A5-7957D4E85F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926" y="4305300"/>
            <a:ext cx="8932147" cy="4572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451E9B-0C98-0905-277C-BB8BCDA66A2F}"/>
              </a:ext>
            </a:extLst>
          </p:cNvPr>
          <p:cNvSpPr txBox="1"/>
          <p:nvPr/>
        </p:nvSpPr>
        <p:spPr>
          <a:xfrm>
            <a:off x="3962400" y="3388678"/>
            <a:ext cx="116205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>
                <a:latin typeface="Gotham" panose="020B0604020202020204" charset="0"/>
                <a:cs typeface="Gotham" panose="020B0604020202020204" charset="0"/>
              </a:rPr>
              <a:t>Close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7F4ABD-1E23-E580-549C-5605E3A79DA1}"/>
              </a:ext>
            </a:extLst>
          </p:cNvPr>
          <p:cNvGrpSpPr/>
          <p:nvPr/>
        </p:nvGrpSpPr>
        <p:grpSpPr>
          <a:xfrm>
            <a:off x="15697200" y="208571"/>
            <a:ext cx="2050324" cy="820129"/>
            <a:chOff x="2303" y="680462"/>
            <a:chExt cx="2050324" cy="820129"/>
          </a:xfrm>
        </p:grpSpPr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88C78016-0FD5-FD13-654B-C021A30A68E8}"/>
                </a:ext>
              </a:extLst>
            </p:cNvPr>
            <p:cNvSpPr/>
            <p:nvPr/>
          </p:nvSpPr>
          <p:spPr>
            <a:xfrm>
              <a:off x="2303" y="680462"/>
              <a:ext cx="2050324" cy="820129"/>
            </a:xfrm>
            <a:prstGeom prst="chevron">
              <a:avLst/>
            </a:prstGeom>
            <a:solidFill>
              <a:srgbClr val="E97132">
                <a:hueOff val="0"/>
                <a:satOff val="0"/>
                <a:lumOff val="0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Arrow: Chevron 4">
              <a:extLst>
                <a:ext uri="{FF2B5EF4-FFF2-40B4-BE49-F238E27FC236}">
                  <a16:creationId xmlns:a16="http://schemas.microsoft.com/office/drawing/2014/main" id="{A26A8F2B-9CFD-9655-785B-73205DA646C9}"/>
                </a:ext>
              </a:extLst>
            </p:cNvPr>
            <p:cNvSpPr txBox="1"/>
            <p:nvPr/>
          </p:nvSpPr>
          <p:spPr>
            <a:xfrm>
              <a:off x="412368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Log 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1864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14373-4462-8367-B912-A7E7349E9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B4C3C2A-AFEC-9962-6836-685DFF3828D2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FA60D7E-7AC4-BC1C-C42C-CBA66E33AB53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F678ACE-CFE6-1821-08FF-9BB0A2513692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AD44A89-5972-87FA-7CA6-A893D9DC98EE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4491A04-D56E-BE57-5F4C-3064AEA4E09E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FA2B41F-C25F-5FB5-133E-EDEDEA726925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930E1FEF-DBA3-FA01-8058-962008CE49D3}"/>
              </a:ext>
            </a:extLst>
          </p:cNvPr>
          <p:cNvSpPr txBox="1"/>
          <p:nvPr/>
        </p:nvSpPr>
        <p:spPr>
          <a:xfrm>
            <a:off x="1878842" y="794133"/>
            <a:ext cx="13525500" cy="102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u="sng">
                <a:solidFill>
                  <a:srgbClr val="44632F"/>
                </a:solidFill>
                <a:latin typeface="Gotham"/>
                <a:ea typeface="Gotham"/>
                <a:cs typeface="Gotham"/>
                <a:sym typeface="Gotham"/>
              </a:rPr>
              <a:t>Home Screen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2BBEC-F81A-F8D3-1C06-AF1231CB9354}"/>
              </a:ext>
            </a:extLst>
          </p:cNvPr>
          <p:cNvSpPr txBox="1"/>
          <p:nvPr/>
        </p:nvSpPr>
        <p:spPr>
          <a:xfrm>
            <a:off x="1600200" y="2056289"/>
            <a:ext cx="5783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41C76E37-530C-AAA5-CD40-79BA65813F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721196"/>
              </p:ext>
            </p:extLst>
          </p:nvPr>
        </p:nvGraphicFramePr>
        <p:xfrm>
          <a:off x="990600" y="2171700"/>
          <a:ext cx="6392636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CBFCC1E2-F0F1-773E-6653-EC75DDC63B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842" y="2466490"/>
            <a:ext cx="10495272" cy="641416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F762333-6666-11B6-76BD-341DBDBA77B9}"/>
              </a:ext>
            </a:extLst>
          </p:cNvPr>
          <p:cNvSpPr/>
          <p:nvPr/>
        </p:nvSpPr>
        <p:spPr>
          <a:xfrm>
            <a:off x="1905000" y="1897733"/>
            <a:ext cx="1676400" cy="6903367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D90A8E57-B418-3C8F-5315-E1FC58BD643D}"/>
              </a:ext>
            </a:extLst>
          </p:cNvPr>
          <p:cNvSpPr/>
          <p:nvPr/>
        </p:nvSpPr>
        <p:spPr>
          <a:xfrm>
            <a:off x="3581400" y="1895807"/>
            <a:ext cx="13030200" cy="731166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Gotham" panose="020B0604020202020204" charset="0"/>
                <a:cs typeface="Gotham" panose="020B0604020202020204" charset="0"/>
              </a:rPr>
              <a:t>                                                                                                                                  Navigation Pannel</a:t>
            </a:r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3D8A0C40-4546-3BD7-28FF-CD4A6D7BE308}"/>
              </a:ext>
            </a:extLst>
          </p:cNvPr>
          <p:cNvSpPr/>
          <p:nvPr/>
        </p:nvSpPr>
        <p:spPr>
          <a:xfrm>
            <a:off x="9677400" y="4799783"/>
            <a:ext cx="6934200" cy="731166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Gotham" panose="020B0604020202020204" charset="0"/>
                <a:cs typeface="Gotham" panose="020B0604020202020204" charset="0"/>
              </a:rPr>
              <a:t>Quick Links to Order Options</a:t>
            </a:r>
          </a:p>
        </p:txBody>
      </p:sp>
    </p:spTree>
    <p:extLst>
      <p:ext uri="{BB962C8B-B14F-4D97-AF65-F5344CB8AC3E}">
        <p14:creationId xmlns:p14="http://schemas.microsoft.com/office/powerpoint/2010/main" val="4005925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58AF5-1E7C-3BE2-DFAF-5736D57CD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37B7935-1D94-7AAD-4302-0A5E7B10D858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307681D-87F4-8A87-4F50-BF3DB43533E5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7301BA1-9209-1025-FC83-6BCD56023EAC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B0E6ED8-0F4E-3892-C0E6-811FB52059AB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2D56010-36A1-9C98-E5F5-B71037F955D3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0E167F9-14FB-FF52-F9F2-E7D037DE8C7A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FEF60234-BAC3-3BB0-F1BD-60AE01A663C7}"/>
              </a:ext>
            </a:extLst>
          </p:cNvPr>
          <p:cNvSpPr txBox="1"/>
          <p:nvPr/>
        </p:nvSpPr>
        <p:spPr>
          <a:xfrm>
            <a:off x="3276600" y="1028700"/>
            <a:ext cx="12230100" cy="102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b="1" u="sng">
                <a:solidFill>
                  <a:srgbClr val="44632F"/>
                </a:solidFill>
                <a:latin typeface="Gotham"/>
                <a:ea typeface="Gotham"/>
                <a:cs typeface="Gotham"/>
                <a:sym typeface="Gotham"/>
              </a:rPr>
              <a:t>Navigation Pannel </a:t>
            </a:r>
            <a:r>
              <a:rPr lang="en-US" sz="6000" u="sng">
                <a:solidFill>
                  <a:srgbClr val="44632F"/>
                </a:solidFill>
                <a:latin typeface="Gotham"/>
                <a:ea typeface="Gotham"/>
                <a:cs typeface="Gotham"/>
                <a:sym typeface="Gotham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7D818B-1364-865F-D4DC-B36BC68B4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042" y="2107028"/>
            <a:ext cx="2006958" cy="72451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EBBDF3-5816-CAAA-B499-42539F6FCD54}"/>
              </a:ext>
            </a:extLst>
          </p:cNvPr>
          <p:cNvSpPr/>
          <p:nvPr/>
        </p:nvSpPr>
        <p:spPr>
          <a:xfrm>
            <a:off x="2574455" y="4152900"/>
            <a:ext cx="805696" cy="304800"/>
          </a:xfrm>
          <a:prstGeom prst="rect">
            <a:avLst/>
          </a:prstGeom>
          <a:noFill/>
          <a:ln w="38100"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29C6BA-9426-5BD0-B55F-EF57F2A0DC32}"/>
              </a:ext>
            </a:extLst>
          </p:cNvPr>
          <p:cNvSpPr txBox="1"/>
          <p:nvPr/>
        </p:nvSpPr>
        <p:spPr>
          <a:xfrm>
            <a:off x="5843516" y="3148695"/>
            <a:ext cx="1082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>
                <a:latin typeface="Gotham" panose="020B0604020202020204" charset="0"/>
                <a:cs typeface="Gotham" panose="020B0604020202020204" charset="0"/>
              </a:rPr>
              <a:t>Click </a:t>
            </a:r>
            <a:r>
              <a:rPr lang="en-US" b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Home</a:t>
            </a:r>
            <a:r>
              <a:rPr lang="en-US"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 at any time to return to the </a:t>
            </a:r>
            <a:r>
              <a:rPr lang="en-US" b="1">
                <a:latin typeface="Gotham" panose="020B0604020202020204" charset="0"/>
                <a:cs typeface="Gotham" panose="020B0604020202020204" charset="0"/>
              </a:rPr>
              <a:t>Home Screen</a:t>
            </a:r>
            <a:r>
              <a:rPr lang="en-US"/>
              <a:t>.</a:t>
            </a:r>
          </a:p>
          <a:p>
            <a:pPr algn="just" fontAlgn="base"/>
            <a:r>
              <a:rPr lang="en-US">
                <a:latin typeface="Gotham" panose="020B0604020202020204" charset="0"/>
                <a:cs typeface="Gotham" panose="020B0604020202020204" charset="0"/>
              </a:rPr>
              <a:t> </a:t>
            </a:r>
          </a:p>
          <a:p>
            <a:pPr algn="just"/>
            <a:r>
              <a:rPr lang="en-US" b="1" i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Order options:</a:t>
            </a:r>
          </a:p>
          <a:p>
            <a:pPr algn="just"/>
            <a:endParaRPr lang="en-US" b="1">
              <a:latin typeface="Gotham" panose="020B0604020202020204" charset="0"/>
              <a:cs typeface="Gotham" panose="020B0604020202020204" charset="0"/>
            </a:endParaRPr>
          </a:p>
          <a:p>
            <a:pPr algn="just"/>
            <a:r>
              <a:rPr lang="en-US" b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Scheduler:</a:t>
            </a:r>
            <a:r>
              <a:rPr lang="en-US" b="1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Shows only Delivery/Pickup </a:t>
            </a:r>
            <a:r>
              <a:rPr lang="en-US" b="1">
                <a:latin typeface="Gotham" panose="020B0604020202020204" charset="0"/>
                <a:cs typeface="Gotham" panose="020B0604020202020204" charset="0"/>
              </a:rPr>
              <a:t>Appointments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 available during the current </a:t>
            </a:r>
            <a:r>
              <a:rPr lang="en-US" b="1" i="1">
                <a:latin typeface="Gotham" panose="020B0604020202020204" charset="0"/>
                <a:cs typeface="Gotham" panose="020B0604020202020204" charset="0"/>
              </a:rPr>
              <a:t>Open Ordering window</a:t>
            </a:r>
            <a:r>
              <a:rPr lang="en-US" b="1">
                <a:latin typeface="Gotham" panose="020B0604020202020204" charset="0"/>
                <a:cs typeface="Gotham" panose="020B0604020202020204" charset="0"/>
              </a:rPr>
              <a:t>.</a:t>
            </a:r>
          </a:p>
          <a:p>
            <a:pPr algn="just" fontAlgn="base"/>
            <a:r>
              <a:rPr lang="en-US" b="1">
                <a:latin typeface="Gotham" panose="020B0604020202020204" charset="0"/>
                <a:cs typeface="Gotham" panose="020B0604020202020204" charset="0"/>
              </a:rPr>
              <a:t> </a:t>
            </a:r>
          </a:p>
          <a:p>
            <a:pPr algn="just" fontAlgn="base"/>
            <a:r>
              <a:rPr lang="en-US" b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Shopping List:</a:t>
            </a:r>
            <a:r>
              <a:rPr lang="en-US" b="1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The tailored </a:t>
            </a:r>
            <a:r>
              <a:rPr lang="en-US" b="1" i="1">
                <a:latin typeface="Gotham" panose="020B0604020202020204" charset="0"/>
                <a:cs typeface="Gotham" panose="020B0604020202020204" charset="0"/>
              </a:rPr>
              <a:t>Shopping List</a:t>
            </a:r>
            <a:r>
              <a:rPr lang="en-US" i="1"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is accessible after selecting an appointment date – and appointment dates are only visible if you are currently in your </a:t>
            </a:r>
            <a:r>
              <a:rPr lang="en-US" i="1">
                <a:latin typeface="Gotham" panose="020B0604020202020204" charset="0"/>
                <a:cs typeface="Gotham" panose="020B0604020202020204" charset="0"/>
              </a:rPr>
              <a:t>Ordering Window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. This is different from the old platform, where the </a:t>
            </a:r>
            <a:r>
              <a:rPr lang="en-US" i="1">
                <a:latin typeface="Gotham" panose="020B0604020202020204" charset="0"/>
                <a:cs typeface="Gotham" panose="020B0604020202020204" charset="0"/>
              </a:rPr>
              <a:t>Shopping List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was visible at all times.</a:t>
            </a:r>
          </a:p>
          <a:p>
            <a:pPr algn="just" fontAlgn="base"/>
            <a:endParaRPr lang="en-US">
              <a:latin typeface="Gotham" panose="020B0604020202020204" charset="0"/>
              <a:cs typeface="Gotham" panose="020B0604020202020204" charset="0"/>
            </a:endParaRPr>
          </a:p>
          <a:p>
            <a:pPr algn="just" fontAlgn="base"/>
            <a:r>
              <a:rPr lang="en-US" b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Check Out</a:t>
            </a:r>
          </a:p>
          <a:p>
            <a:pPr algn="just" fontAlgn="base"/>
            <a:endParaRPr lang="en-US">
              <a:latin typeface="Gotham" panose="020B0604020202020204" charset="0"/>
              <a:cs typeface="Gotham" panose="020B0604020202020204" charset="0"/>
            </a:endParaRPr>
          </a:p>
          <a:p>
            <a:pPr algn="just" fontAlgn="base"/>
            <a:r>
              <a:rPr lang="en-US" b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Order Management:</a:t>
            </a:r>
            <a:r>
              <a:rPr lang="en-US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Review and Edit </a:t>
            </a:r>
            <a:r>
              <a:rPr lang="en-US" b="1">
                <a:latin typeface="Gotham" panose="020B0604020202020204" charset="0"/>
                <a:cs typeface="Gotham" panose="020B0604020202020204" charset="0"/>
              </a:rPr>
              <a:t>Orders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.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527765-1C74-200C-5976-026EAE6A4438}"/>
              </a:ext>
            </a:extLst>
          </p:cNvPr>
          <p:cNvSpPr/>
          <p:nvPr/>
        </p:nvSpPr>
        <p:spPr>
          <a:xfrm>
            <a:off x="2574455" y="4610100"/>
            <a:ext cx="1845145" cy="1600200"/>
          </a:xfrm>
          <a:prstGeom prst="rect">
            <a:avLst/>
          </a:prstGeom>
          <a:noFill/>
          <a:ln w="38100"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485D12-4622-B554-0811-A85B7F09A05A}"/>
              </a:ext>
            </a:extLst>
          </p:cNvPr>
          <p:cNvSpPr txBox="1"/>
          <p:nvPr/>
        </p:nvSpPr>
        <p:spPr>
          <a:xfrm>
            <a:off x="5868537" y="2314999"/>
            <a:ext cx="108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>
                <a:effectLst/>
                <a:latin typeface="Gotham" panose="020B0604020202020204" charset="0"/>
                <a:ea typeface="Times New Roman" panose="02020603050405020304" pitchFamily="18" charset="0"/>
                <a:cs typeface="Gotham" panose="020B0604020202020204" charset="0"/>
              </a:rPr>
              <a:t>The Navigation panel remains consistent across the website, allowing easy access to menus while browsing different pages</a:t>
            </a:r>
            <a:r>
              <a:rPr lang="en-US" sz="1800" kern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B0B6448-ABF6-BDFA-B553-9ECA7C9C8388}"/>
              </a:ext>
            </a:extLst>
          </p:cNvPr>
          <p:cNvSpPr txBox="1"/>
          <p:nvPr/>
        </p:nvSpPr>
        <p:spPr>
          <a:xfrm>
            <a:off x="5868537" y="6977324"/>
            <a:ext cx="1082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Gotham" panose="020B0604020202020204" charset="0"/>
              <a:cs typeface="Gotham" panose="020B0604020202020204" charset="0"/>
            </a:endParaRPr>
          </a:p>
          <a:p>
            <a:r>
              <a:rPr lang="en-US" b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Food Bank Links:</a:t>
            </a:r>
            <a:r>
              <a:rPr lang="en-US" b="1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Quick access to Food Lifeline, Feeding America, WSDA and FDA websites.</a:t>
            </a:r>
          </a:p>
          <a:p>
            <a:r>
              <a:rPr lang="en-US">
                <a:latin typeface="Gotham" panose="020B0604020202020204" charset="0"/>
                <a:cs typeface="Gotham" panose="020B0604020202020204" charset="0"/>
              </a:rPr>
              <a:t> </a:t>
            </a:r>
          </a:p>
          <a:p>
            <a:r>
              <a:rPr lang="en-US" b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Help:</a:t>
            </a:r>
            <a:r>
              <a:rPr lang="en-US">
                <a:solidFill>
                  <a:schemeClr val="bg1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Links for </a:t>
            </a:r>
            <a:r>
              <a:rPr lang="en-US" b="1">
                <a:latin typeface="Gotham" panose="020B0604020202020204" charset="0"/>
                <a:cs typeface="Gotham" panose="020B0604020202020204" charset="0"/>
              </a:rPr>
              <a:t>Change Password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and </a:t>
            </a:r>
            <a:r>
              <a:rPr lang="en-US" b="1">
                <a:latin typeface="Gotham" panose="020B0604020202020204" charset="0"/>
                <a:cs typeface="Gotham" panose="020B0604020202020204" charset="0"/>
              </a:rPr>
              <a:t>Contact Form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.</a:t>
            </a:r>
          </a:p>
          <a:p>
            <a:endParaRPr lang="en-US">
              <a:latin typeface="Gotham" panose="020B0604020202020204" charset="0"/>
              <a:cs typeface="Gotham" panose="020B0604020202020204" charset="0"/>
            </a:endParaRPr>
          </a:p>
          <a:p>
            <a:r>
              <a:rPr lang="en-US" b="1">
                <a:latin typeface="Gotham" panose="020B0604020202020204" charset="0"/>
                <a:cs typeface="Gotham" panose="020B0604020202020204" charset="0"/>
              </a:rPr>
              <a:t>Quick Access to </a:t>
            </a:r>
            <a:r>
              <a:rPr lang="en-US" b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Shopping Cart</a:t>
            </a:r>
          </a:p>
          <a:p>
            <a:endParaRPr lang="en-US">
              <a:latin typeface="Gotham" panose="020B0604020202020204" charset="0"/>
              <a:cs typeface="Gotham" panose="020B0604020202020204" charset="0"/>
            </a:endParaRPr>
          </a:p>
          <a:p>
            <a:r>
              <a:rPr lang="en-US" b="1">
                <a:solidFill>
                  <a:schemeClr val="bg1"/>
                </a:solidFill>
                <a:highlight>
                  <a:srgbClr val="44632F"/>
                </a:highlight>
                <a:latin typeface="Gotham" panose="020B0604020202020204" charset="0"/>
                <a:cs typeface="Gotham" panose="020B0604020202020204" charset="0"/>
              </a:rPr>
              <a:t>Sign Out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91AA501-B6B9-763C-B1CB-CAC4B3E5279E}"/>
              </a:ext>
            </a:extLst>
          </p:cNvPr>
          <p:cNvSpPr/>
          <p:nvPr/>
        </p:nvSpPr>
        <p:spPr>
          <a:xfrm>
            <a:off x="2565042" y="6743700"/>
            <a:ext cx="1845145" cy="304800"/>
          </a:xfrm>
          <a:prstGeom prst="rect">
            <a:avLst/>
          </a:prstGeom>
          <a:noFill/>
          <a:ln w="38100"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FBE812-F817-DA9C-BEE7-A1400BD12FCE}"/>
              </a:ext>
            </a:extLst>
          </p:cNvPr>
          <p:cNvSpPr/>
          <p:nvPr/>
        </p:nvSpPr>
        <p:spPr>
          <a:xfrm>
            <a:off x="2565042" y="7142328"/>
            <a:ext cx="815109" cy="287172"/>
          </a:xfrm>
          <a:prstGeom prst="rect">
            <a:avLst/>
          </a:prstGeom>
          <a:noFill/>
          <a:ln w="38100"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64A90B6-7CE8-F247-1823-65CA88399AED}"/>
              </a:ext>
            </a:extLst>
          </p:cNvPr>
          <p:cNvSpPr/>
          <p:nvPr/>
        </p:nvSpPr>
        <p:spPr>
          <a:xfrm>
            <a:off x="2575592" y="8541999"/>
            <a:ext cx="1006945" cy="366423"/>
          </a:xfrm>
          <a:prstGeom prst="rect">
            <a:avLst/>
          </a:prstGeom>
          <a:noFill/>
          <a:ln w="38100"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2090CF2-95E1-F29B-E288-4BCDD84E8FFC}"/>
              </a:ext>
            </a:extLst>
          </p:cNvPr>
          <p:cNvSpPr/>
          <p:nvPr/>
        </p:nvSpPr>
        <p:spPr>
          <a:xfrm>
            <a:off x="2575592" y="8985705"/>
            <a:ext cx="1006945" cy="366423"/>
          </a:xfrm>
          <a:prstGeom prst="rect">
            <a:avLst/>
          </a:prstGeom>
          <a:noFill/>
          <a:ln w="38100"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F00FE8E-3984-C15B-02FB-CFB5403D150B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3380151" y="3390900"/>
            <a:ext cx="2488386" cy="914400"/>
          </a:xfrm>
          <a:prstGeom prst="straightConnector1">
            <a:avLst/>
          </a:prstGeom>
          <a:ln>
            <a:solidFill>
              <a:srgbClr val="44632F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41D3C88-9ADB-5A8E-413C-E9D078AC6D56}"/>
              </a:ext>
            </a:extLst>
          </p:cNvPr>
          <p:cNvCxnSpPr/>
          <p:nvPr/>
        </p:nvCxnSpPr>
        <p:spPr>
          <a:xfrm flipV="1">
            <a:off x="4419600" y="4076700"/>
            <a:ext cx="1752600" cy="685800"/>
          </a:xfrm>
          <a:prstGeom prst="straightConnector1">
            <a:avLst/>
          </a:prstGeom>
          <a:ln>
            <a:solidFill>
              <a:srgbClr val="44632F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69111FC-8D68-B7CC-E674-38510472AB20}"/>
              </a:ext>
            </a:extLst>
          </p:cNvPr>
          <p:cNvCxnSpPr>
            <a:cxnSpLocks/>
            <a:stCxn id="39" idx="3"/>
          </p:cNvCxnSpPr>
          <p:nvPr/>
        </p:nvCxnSpPr>
        <p:spPr>
          <a:xfrm>
            <a:off x="4410187" y="6896100"/>
            <a:ext cx="1458350" cy="533400"/>
          </a:xfrm>
          <a:prstGeom prst="straightConnector1">
            <a:avLst/>
          </a:prstGeom>
          <a:ln>
            <a:solidFill>
              <a:srgbClr val="44632F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1DC7054-513B-F0B8-84D3-8E22D514B8DE}"/>
              </a:ext>
            </a:extLst>
          </p:cNvPr>
          <p:cNvCxnSpPr/>
          <p:nvPr/>
        </p:nvCxnSpPr>
        <p:spPr>
          <a:xfrm>
            <a:off x="3582537" y="8541999"/>
            <a:ext cx="2286000" cy="0"/>
          </a:xfrm>
          <a:prstGeom prst="straightConnector1">
            <a:avLst/>
          </a:prstGeom>
          <a:ln>
            <a:solidFill>
              <a:srgbClr val="44632F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40C1AFF-0857-E247-BA56-222D26363B62}"/>
              </a:ext>
            </a:extLst>
          </p:cNvPr>
          <p:cNvCxnSpPr/>
          <p:nvPr/>
        </p:nvCxnSpPr>
        <p:spPr>
          <a:xfrm>
            <a:off x="3380151" y="7162800"/>
            <a:ext cx="2488386" cy="896356"/>
          </a:xfrm>
          <a:prstGeom prst="straightConnector1">
            <a:avLst/>
          </a:prstGeom>
          <a:ln>
            <a:solidFill>
              <a:srgbClr val="44632F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C194FDC-4EF7-DD51-33A4-0F001055B2CD}"/>
              </a:ext>
            </a:extLst>
          </p:cNvPr>
          <p:cNvCxnSpPr/>
          <p:nvPr/>
        </p:nvCxnSpPr>
        <p:spPr>
          <a:xfrm>
            <a:off x="3582537" y="8985705"/>
            <a:ext cx="2260979" cy="0"/>
          </a:xfrm>
          <a:prstGeom prst="straightConnector1">
            <a:avLst/>
          </a:prstGeom>
          <a:ln>
            <a:solidFill>
              <a:srgbClr val="44632F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95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51CEB-4FBA-9B8D-7741-FD26828E1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8C76A35-44E6-B6BC-11B1-EB27D3E30AEC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2149365-67CD-B24E-6C44-4F60598F5972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6B80A60-EF70-D192-36E5-31602E8137DE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47A7363-0532-B289-1689-45D15F38BEB8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A95F0FF-B107-7891-18AB-72C264F7B236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333D8C8-2FED-1471-5614-EA97CFC3BE63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B01EB10E-892E-E3DC-1FC8-2BC898823FE9}"/>
              </a:ext>
            </a:extLst>
          </p:cNvPr>
          <p:cNvSpPr txBox="1"/>
          <p:nvPr/>
        </p:nvSpPr>
        <p:spPr>
          <a:xfrm>
            <a:off x="1981200" y="1028700"/>
            <a:ext cx="13525500" cy="1039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b="1">
                <a:solidFill>
                  <a:srgbClr val="44632F"/>
                </a:solidFill>
                <a:latin typeface="Gotham"/>
                <a:ea typeface="Gotham"/>
                <a:cs typeface="Gotham"/>
                <a:sym typeface="Gotham"/>
              </a:rPr>
              <a:t>START Shopping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D0D1C4-817A-D797-4E82-D2233BC4D3CF}"/>
              </a:ext>
            </a:extLst>
          </p:cNvPr>
          <p:cNvSpPr txBox="1"/>
          <p:nvPr/>
        </p:nvSpPr>
        <p:spPr>
          <a:xfrm>
            <a:off x="1638300" y="2324100"/>
            <a:ext cx="13868400" cy="325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600" b="1" u="sng">
                <a:solidFill>
                  <a:srgbClr val="44632F"/>
                </a:solidFill>
                <a:latin typeface="Gotham" panose="020B0604020202020204" charset="0"/>
                <a:cs typeface="Gotham" panose="020B0604020202020204" charset="0"/>
              </a:rPr>
              <a:t>Access the Shopping List</a:t>
            </a:r>
          </a:p>
          <a:p>
            <a:pPr algn="ctr">
              <a:lnSpc>
                <a:spcPct val="200000"/>
              </a:lnSpc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  <a:p>
            <a:pPr>
              <a:lnSpc>
                <a:spcPct val="200000"/>
              </a:lnSpc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B6900D-F481-4283-7CB2-173F68ECD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508" y="4407252"/>
            <a:ext cx="5734345" cy="45023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9A2C627-0F5D-9A34-58A7-B4F26EBAA35C}"/>
              </a:ext>
            </a:extLst>
          </p:cNvPr>
          <p:cNvSpPr/>
          <p:nvPr/>
        </p:nvSpPr>
        <p:spPr>
          <a:xfrm>
            <a:off x="11876379" y="5361178"/>
            <a:ext cx="914400" cy="1219200"/>
          </a:xfrm>
          <a:prstGeom prst="rect">
            <a:avLst/>
          </a:prstGeom>
          <a:noFill/>
          <a:ln w="57150"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09E1F8B-A55B-59F4-C4C5-464A02208A4B}"/>
              </a:ext>
            </a:extLst>
          </p:cNvPr>
          <p:cNvCxnSpPr>
            <a:cxnSpLocks/>
          </p:cNvCxnSpPr>
          <p:nvPr/>
        </p:nvCxnSpPr>
        <p:spPr>
          <a:xfrm flipH="1">
            <a:off x="4913627" y="3238500"/>
            <a:ext cx="2342302" cy="2939882"/>
          </a:xfrm>
          <a:prstGeom prst="straightConnector1">
            <a:avLst/>
          </a:prstGeom>
          <a:ln w="57150">
            <a:solidFill>
              <a:srgbClr val="44632F"/>
            </a:solidFill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1122C138-CD3C-9BA2-2611-50EC492FE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379" y="4516916"/>
            <a:ext cx="2681568" cy="290772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4C44B69-005F-E669-C728-7C7A3A93EE2E}"/>
              </a:ext>
            </a:extLst>
          </p:cNvPr>
          <p:cNvSpPr/>
          <p:nvPr/>
        </p:nvSpPr>
        <p:spPr>
          <a:xfrm>
            <a:off x="2232229" y="6042231"/>
            <a:ext cx="2514600" cy="457200"/>
          </a:xfrm>
          <a:prstGeom prst="rect">
            <a:avLst/>
          </a:prstGeom>
          <a:noFill/>
          <a:ln w="38100"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A54F47-4021-114F-C0C5-1F2D55CDCF30}"/>
              </a:ext>
            </a:extLst>
          </p:cNvPr>
          <p:cNvSpPr txBox="1"/>
          <p:nvPr/>
        </p:nvSpPr>
        <p:spPr>
          <a:xfrm>
            <a:off x="2133599" y="3863658"/>
            <a:ext cx="1096802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>
                <a:latin typeface="Gotham" panose="020B0604020202020204" charset="0"/>
                <a:cs typeface="Gotham" panose="020B0604020202020204" charset="0"/>
              </a:rPr>
              <a:t>From Navigation Panel                                                                      From Home Screen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63C7A29-BDF0-6A35-C57C-ED27A6816009}"/>
              </a:ext>
            </a:extLst>
          </p:cNvPr>
          <p:cNvCxnSpPr>
            <a:cxnSpLocks/>
          </p:cNvCxnSpPr>
          <p:nvPr/>
        </p:nvCxnSpPr>
        <p:spPr>
          <a:xfrm>
            <a:off x="7252209" y="3254057"/>
            <a:ext cx="4438191" cy="2320164"/>
          </a:xfrm>
          <a:prstGeom prst="straightConnector1">
            <a:avLst/>
          </a:prstGeom>
          <a:ln w="57150">
            <a:solidFill>
              <a:srgbClr val="44632F"/>
            </a:solidFill>
            <a:headEnd type="none" w="med" len="med"/>
            <a:tailEnd type="arrow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B3731B64-B7D7-4371-4EA7-BF9C03ADBC77}"/>
              </a:ext>
            </a:extLst>
          </p:cNvPr>
          <p:cNvGrpSpPr/>
          <p:nvPr/>
        </p:nvGrpSpPr>
        <p:grpSpPr>
          <a:xfrm>
            <a:off x="15281638" y="363135"/>
            <a:ext cx="2050324" cy="820129"/>
            <a:chOff x="1847595" y="680462"/>
            <a:chExt cx="2050324" cy="820129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0A1B03FA-08CF-564D-1BFD-4E6D773E14FE}"/>
                </a:ext>
              </a:extLst>
            </p:cNvPr>
            <p:cNvSpPr/>
            <p:nvPr/>
          </p:nvSpPr>
          <p:spPr>
            <a:xfrm>
              <a:off x="1847595" y="680462"/>
              <a:ext cx="2050324" cy="820129"/>
            </a:xfrm>
            <a:prstGeom prst="chevron">
              <a:avLst/>
            </a:prstGeom>
            <a:solidFill>
              <a:srgbClr val="E97132">
                <a:hueOff val="1610903"/>
                <a:satOff val="-4623"/>
                <a:lumOff val="-7402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Arrow: Chevron 4">
              <a:extLst>
                <a:ext uri="{FF2B5EF4-FFF2-40B4-BE49-F238E27FC236}">
                  <a16:creationId xmlns:a16="http://schemas.microsoft.com/office/drawing/2014/main" id="{9BB12734-5818-E552-4B2C-2317467E0DFD}"/>
                </a:ext>
              </a:extLst>
            </p:cNvPr>
            <p:cNvSpPr txBox="1"/>
            <p:nvPr/>
          </p:nvSpPr>
          <p:spPr>
            <a:xfrm>
              <a:off x="2257660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Aptos" panose="02110004020202020204"/>
                  <a:ea typeface="+mn-ea"/>
                  <a:cs typeface="+mn-cs"/>
                </a:rPr>
                <a:t>Appointment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1385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7A758-D88C-10D2-3B5F-809C353B1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F3F2347-743D-1E10-9568-BB1FEBEF41EC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832E533-065F-62B9-CD4A-83CE3AC63875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224730D-7E49-F620-DD5F-61FF0D09C22C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A8A975C-9808-1E4E-FB39-AE8CB36A39E9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9B4B937-07F1-FD90-718C-7B225D9E0CAB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3FB2B93-19A6-FE17-C8DC-C6FB4B456415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AB07CF5C-0799-F564-28F1-2ED636C9FA91}"/>
              </a:ext>
            </a:extLst>
          </p:cNvPr>
          <p:cNvSpPr txBox="1"/>
          <p:nvPr/>
        </p:nvSpPr>
        <p:spPr>
          <a:xfrm>
            <a:off x="1981200" y="1028700"/>
            <a:ext cx="13525500" cy="102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b="1" u="sng">
                <a:solidFill>
                  <a:srgbClr val="E87D24"/>
                </a:solidFill>
                <a:latin typeface="Gotham"/>
                <a:ea typeface="Gotham"/>
                <a:cs typeface="Gotham"/>
                <a:sym typeface="Gotham"/>
              </a:rPr>
              <a:t>Accessing the Shopping List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FA03E8-AC1A-2A92-127E-2DC93850B4D6}"/>
              </a:ext>
            </a:extLst>
          </p:cNvPr>
          <p:cNvSpPr txBox="1"/>
          <p:nvPr/>
        </p:nvSpPr>
        <p:spPr>
          <a:xfrm>
            <a:off x="2133600" y="3740311"/>
            <a:ext cx="7924800" cy="3731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>
                <a:latin typeface="Gotham" panose="020B0604020202020204" charset="0"/>
                <a:cs typeface="Gotham" panose="020B0604020202020204" charset="0"/>
              </a:rPr>
              <a:t>Before accessing the Shopping List, Agency Express 4.0 requires you to select an Appointment.</a:t>
            </a:r>
          </a:p>
          <a:p>
            <a:pPr algn="just">
              <a:lnSpc>
                <a:spcPct val="150000"/>
              </a:lnSpc>
            </a:pPr>
            <a:endParaRPr lang="en-US" sz="2000">
              <a:latin typeface="Gotham" panose="020B0604020202020204" charset="0"/>
              <a:cs typeface="Gotham" panose="020B060402020202020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>
                <a:latin typeface="Gotham" panose="020B0604020202020204" charset="0"/>
                <a:cs typeface="Gotham" panose="020B0604020202020204" charset="0"/>
              </a:rPr>
              <a:t>You will have to select Shipment type (Pickup/Delivery), available appointment dates and times on the calendar. </a:t>
            </a:r>
          </a:p>
          <a:p>
            <a:pPr algn="just">
              <a:lnSpc>
                <a:spcPct val="150000"/>
              </a:lnSpc>
            </a:pPr>
            <a:endParaRPr lang="en-US" sz="2000">
              <a:latin typeface="Gotham" panose="020B0604020202020204" charset="0"/>
              <a:cs typeface="Gotham" panose="020B060402020202020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>
                <a:latin typeface="Gotham" panose="020B0604020202020204" charset="0"/>
                <a:cs typeface="Gotham" panose="020B0604020202020204" charset="0"/>
              </a:rPr>
              <a:t>Your Shipment Type and Dates/Times are set up by Food Lifeline.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645A3C-3E38-5B5C-DF62-A19FAE425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999" y="2712200"/>
            <a:ext cx="4756933" cy="50221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A932DA-B735-FD18-9577-77E835EED156}"/>
              </a:ext>
            </a:extLst>
          </p:cNvPr>
          <p:cNvSpPr txBox="1"/>
          <p:nvPr/>
        </p:nvSpPr>
        <p:spPr>
          <a:xfrm>
            <a:off x="4419600" y="2710495"/>
            <a:ext cx="4580244" cy="80021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>
                <a:latin typeface="Gotham"/>
                <a:ea typeface="Gotham"/>
                <a:cs typeface="Gotham"/>
                <a:sym typeface="Gotham"/>
              </a:rPr>
              <a:t> Select An Appointment </a:t>
            </a:r>
          </a:p>
          <a:p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D1E65517-F8D2-40C7-72F6-1DFF80272AD7}"/>
              </a:ext>
            </a:extLst>
          </p:cNvPr>
          <p:cNvSpPr/>
          <p:nvPr/>
        </p:nvSpPr>
        <p:spPr>
          <a:xfrm>
            <a:off x="9288158" y="2891920"/>
            <a:ext cx="1371600" cy="500814"/>
          </a:xfrm>
          <a:prstGeom prst="rightArrow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BC8EA1E-0C7B-17F0-A79B-F1407E1626C7}"/>
              </a:ext>
            </a:extLst>
          </p:cNvPr>
          <p:cNvGrpSpPr/>
          <p:nvPr/>
        </p:nvGrpSpPr>
        <p:grpSpPr>
          <a:xfrm>
            <a:off x="15805932" y="342900"/>
            <a:ext cx="2050324" cy="820129"/>
            <a:chOff x="1847595" y="680462"/>
            <a:chExt cx="2050324" cy="820129"/>
          </a:xfrm>
        </p:grpSpPr>
        <p:sp>
          <p:nvSpPr>
            <p:cNvPr id="11" name="Arrow: Chevron 10">
              <a:extLst>
                <a:ext uri="{FF2B5EF4-FFF2-40B4-BE49-F238E27FC236}">
                  <a16:creationId xmlns:a16="http://schemas.microsoft.com/office/drawing/2014/main" id="{9D398AA3-FC37-848D-1E74-18B90BD6A6FA}"/>
                </a:ext>
              </a:extLst>
            </p:cNvPr>
            <p:cNvSpPr/>
            <p:nvPr/>
          </p:nvSpPr>
          <p:spPr>
            <a:xfrm>
              <a:off x="1847595" y="680462"/>
              <a:ext cx="2050324" cy="820129"/>
            </a:xfrm>
            <a:prstGeom prst="chevron">
              <a:avLst/>
            </a:prstGeom>
            <a:solidFill>
              <a:srgbClr val="E97132">
                <a:hueOff val="1610903"/>
                <a:satOff val="-4623"/>
                <a:lumOff val="-7402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Arrow: Chevron 4">
              <a:extLst>
                <a:ext uri="{FF2B5EF4-FFF2-40B4-BE49-F238E27FC236}">
                  <a16:creationId xmlns:a16="http://schemas.microsoft.com/office/drawing/2014/main" id="{73373BEE-088C-17E8-EA0B-A051EB5A92AF}"/>
                </a:ext>
              </a:extLst>
            </p:cNvPr>
            <p:cNvSpPr txBox="1"/>
            <p:nvPr/>
          </p:nvSpPr>
          <p:spPr>
            <a:xfrm>
              <a:off x="2257660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Aptos" panose="02110004020202020204"/>
                  <a:ea typeface="+mn-ea"/>
                  <a:cs typeface="+mn-cs"/>
                </a:rPr>
                <a:t>Appointment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9264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8ADB2-21D4-6708-F252-F583C3A07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9E32E8E-3059-B7B9-A04C-998B32D26088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D76014A-7A4D-88DE-BFD1-1EC5506D6C72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284EE76-E84C-4170-B7D0-1E3C5F7B252E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5A592AB-22B9-F218-7744-7390A7CB3178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477440C-4269-53A8-9A2F-0F1F149EE650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82B31CD-BFCB-35CB-DC9B-C5A678ACD2C9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AE0788F4-BD51-DFBB-377F-581AB81F2F89}"/>
              </a:ext>
            </a:extLst>
          </p:cNvPr>
          <p:cNvSpPr txBox="1"/>
          <p:nvPr/>
        </p:nvSpPr>
        <p:spPr>
          <a:xfrm>
            <a:off x="1981200" y="1028700"/>
            <a:ext cx="13525500" cy="2143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b="1" u="sng">
                <a:solidFill>
                  <a:srgbClr val="E87D24"/>
                </a:solidFill>
                <a:latin typeface="Gotham"/>
                <a:ea typeface="Gotham"/>
                <a:cs typeface="Gotham"/>
                <a:sym typeface="Gotham"/>
              </a:rPr>
              <a:t>Accessing the Shopping List</a:t>
            </a:r>
          </a:p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4800" b="1">
                <a:latin typeface="Gotham"/>
                <a:ea typeface="Gotham"/>
                <a:cs typeface="Gotham"/>
                <a:sym typeface="Gotham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F66D37-96E7-1FF7-4EB0-23DF269547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778" y="6256832"/>
            <a:ext cx="906922" cy="21432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577E2D-798E-13C8-68CC-AE1DDFA6389E}"/>
              </a:ext>
            </a:extLst>
          </p:cNvPr>
          <p:cNvSpPr txBox="1"/>
          <p:nvPr/>
        </p:nvSpPr>
        <p:spPr>
          <a:xfrm>
            <a:off x="9459416" y="3447873"/>
            <a:ext cx="6047284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>
                <a:latin typeface="Gotham" panose="020B0604020202020204" charset="0"/>
                <a:cs typeface="Gotham" panose="020B0604020202020204" charset="0"/>
              </a:rPr>
              <a:t>Choose the available date (in green) by clicking on it, then click on the             button.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E80B21-E7E4-B668-7F9B-EE1D179A8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436" y="2960502"/>
            <a:ext cx="3342564" cy="54396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BEC8D7C-3E76-5361-1AEE-1695D788F0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409675"/>
            <a:ext cx="3306361" cy="39904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D745980-2107-5025-D3B7-81416CF487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2076764"/>
            <a:ext cx="4706520" cy="96325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C63D5F8-CBDA-B982-D970-12A5FC9C89C6}"/>
              </a:ext>
            </a:extLst>
          </p:cNvPr>
          <p:cNvSpPr txBox="1"/>
          <p:nvPr/>
        </p:nvSpPr>
        <p:spPr>
          <a:xfrm>
            <a:off x="13487400" y="4014753"/>
            <a:ext cx="78105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>
                <a:latin typeface="Gotham" panose="020B0604020202020204" charset="0"/>
                <a:cs typeface="Gotham" panose="020B0604020202020204" charset="0"/>
              </a:rPr>
              <a:t>Next</a:t>
            </a:r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C5E8CB-2E35-F156-A72E-6AC119999308}"/>
              </a:ext>
            </a:extLst>
          </p:cNvPr>
          <p:cNvGrpSpPr/>
          <p:nvPr/>
        </p:nvGrpSpPr>
        <p:grpSpPr>
          <a:xfrm>
            <a:off x="15773400" y="218962"/>
            <a:ext cx="2050324" cy="820129"/>
            <a:chOff x="1847595" y="680462"/>
            <a:chExt cx="2050324" cy="820129"/>
          </a:xfrm>
        </p:grpSpPr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D09F179F-43E3-1BCC-A19B-AE749F3B5B0A}"/>
                </a:ext>
              </a:extLst>
            </p:cNvPr>
            <p:cNvSpPr/>
            <p:nvPr/>
          </p:nvSpPr>
          <p:spPr>
            <a:xfrm>
              <a:off x="1847595" y="680462"/>
              <a:ext cx="2050324" cy="820129"/>
            </a:xfrm>
            <a:prstGeom prst="chevron">
              <a:avLst/>
            </a:prstGeom>
            <a:solidFill>
              <a:srgbClr val="E97132">
                <a:hueOff val="1610903"/>
                <a:satOff val="-4623"/>
                <a:lumOff val="-7402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Arrow: Chevron 4">
              <a:extLst>
                <a:ext uri="{FF2B5EF4-FFF2-40B4-BE49-F238E27FC236}">
                  <a16:creationId xmlns:a16="http://schemas.microsoft.com/office/drawing/2014/main" id="{9B2DC849-A691-D4E9-837E-2254EAFBC175}"/>
                </a:ext>
              </a:extLst>
            </p:cNvPr>
            <p:cNvSpPr txBox="1"/>
            <p:nvPr/>
          </p:nvSpPr>
          <p:spPr>
            <a:xfrm>
              <a:off x="2257660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Aptos" panose="02110004020202020204"/>
                  <a:ea typeface="+mn-ea"/>
                  <a:cs typeface="+mn-cs"/>
                </a:rPr>
                <a:t>Appointment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4618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A8799-3595-A191-04B7-8CCDF130A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9DA8E06-FBA3-C585-8C3D-0E339DB95208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E0A52D9-C24E-858C-F8F3-B53FC86AB134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3C9AD02-89E8-34EF-0C4B-78A4AD7A5742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DEE9CEC-E170-72BA-A20C-22A5A06C24AA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6C2F462-6CD7-F477-8ECD-BF86BC2A351E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C0D7275-B107-B017-E821-3A584E6C55A0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681117C1-029E-3A07-12EA-12BC174C08D5}"/>
              </a:ext>
            </a:extLst>
          </p:cNvPr>
          <p:cNvSpPr txBox="1"/>
          <p:nvPr/>
        </p:nvSpPr>
        <p:spPr>
          <a:xfrm>
            <a:off x="1981200" y="1028700"/>
            <a:ext cx="13525500" cy="2143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b="1" u="sng">
                <a:solidFill>
                  <a:srgbClr val="E87D24"/>
                </a:solidFill>
                <a:latin typeface="Gotham"/>
                <a:ea typeface="Gotham"/>
                <a:cs typeface="Gotham"/>
                <a:sym typeface="Gotham"/>
              </a:rPr>
              <a:t>Accessing the Shopping List</a:t>
            </a:r>
          </a:p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4800" b="1">
                <a:latin typeface="Gotham"/>
                <a:ea typeface="Gotham"/>
                <a:cs typeface="Gotham"/>
                <a:sym typeface="Gotham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95A455-A735-3DFA-9E1E-254F9EB7A289}"/>
              </a:ext>
            </a:extLst>
          </p:cNvPr>
          <p:cNvSpPr txBox="1"/>
          <p:nvPr/>
        </p:nvSpPr>
        <p:spPr>
          <a:xfrm>
            <a:off x="2616038" y="3447873"/>
            <a:ext cx="12890662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>
                <a:latin typeface="Gotham" panose="020B0604020202020204" charset="0"/>
                <a:cs typeface="Gotham" panose="020B0604020202020204" charset="0"/>
              </a:rPr>
              <a:t>Choose the available Time by clicking on it, then click on            button, and finally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F3BA73B-AE29-7A20-0F5B-883A31D78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2076764"/>
            <a:ext cx="5257800" cy="96325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7F9AAE5-5260-16A1-034B-E010275C4ACF}"/>
              </a:ext>
            </a:extLst>
          </p:cNvPr>
          <p:cNvSpPr txBox="1"/>
          <p:nvPr/>
        </p:nvSpPr>
        <p:spPr>
          <a:xfrm>
            <a:off x="9895194" y="3538426"/>
            <a:ext cx="78105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>
                <a:latin typeface="Gotham" panose="020B0604020202020204" charset="0"/>
                <a:cs typeface="Gotham" panose="020B0604020202020204" charset="0"/>
              </a:rPr>
              <a:t>Next</a:t>
            </a: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78AC6F-DBC0-0EF1-81BC-39D337B432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038" y="4776037"/>
            <a:ext cx="3200564" cy="32831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E38E084-8175-5E51-83F2-B96960ACF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816" y="4776037"/>
            <a:ext cx="3321221" cy="328311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51FF33B-8D4C-369D-A538-8A1EC48A8B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527" y="5176108"/>
            <a:ext cx="3283119" cy="288304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97CC57A-D7A2-8AF5-289C-AE6010D642A2}"/>
              </a:ext>
            </a:extLst>
          </p:cNvPr>
          <p:cNvSpPr txBox="1"/>
          <p:nvPr/>
        </p:nvSpPr>
        <p:spPr>
          <a:xfrm>
            <a:off x="13182600" y="3564075"/>
            <a:ext cx="9906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/>
              <a:t>Confirm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B41894F-58CA-577C-77BE-33B1D667DCCF}"/>
              </a:ext>
            </a:extLst>
          </p:cNvPr>
          <p:cNvGrpSpPr/>
          <p:nvPr/>
        </p:nvGrpSpPr>
        <p:grpSpPr>
          <a:xfrm>
            <a:off x="16002000" y="208571"/>
            <a:ext cx="2050324" cy="820129"/>
            <a:chOff x="1847595" y="680462"/>
            <a:chExt cx="2050324" cy="820129"/>
          </a:xfrm>
        </p:grpSpPr>
        <p:sp>
          <p:nvSpPr>
            <p:cNvPr id="11" name="Arrow: Chevron 10">
              <a:extLst>
                <a:ext uri="{FF2B5EF4-FFF2-40B4-BE49-F238E27FC236}">
                  <a16:creationId xmlns:a16="http://schemas.microsoft.com/office/drawing/2014/main" id="{95785BD9-5653-029C-5C1B-F4BDCBFD3A6A}"/>
                </a:ext>
              </a:extLst>
            </p:cNvPr>
            <p:cNvSpPr/>
            <p:nvPr/>
          </p:nvSpPr>
          <p:spPr>
            <a:xfrm>
              <a:off x="1847595" y="680462"/>
              <a:ext cx="2050324" cy="820129"/>
            </a:xfrm>
            <a:prstGeom prst="chevron">
              <a:avLst/>
            </a:prstGeom>
            <a:solidFill>
              <a:srgbClr val="E97132">
                <a:hueOff val="1610903"/>
                <a:satOff val="-4623"/>
                <a:lumOff val="-7402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Arrow: Chevron 4">
              <a:extLst>
                <a:ext uri="{FF2B5EF4-FFF2-40B4-BE49-F238E27FC236}">
                  <a16:creationId xmlns:a16="http://schemas.microsoft.com/office/drawing/2014/main" id="{498AC636-4731-4B67-9E01-834995703926}"/>
                </a:ext>
              </a:extLst>
            </p:cNvPr>
            <p:cNvSpPr txBox="1"/>
            <p:nvPr/>
          </p:nvSpPr>
          <p:spPr>
            <a:xfrm>
              <a:off x="2257660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Aptos" panose="02110004020202020204"/>
                  <a:ea typeface="+mn-ea"/>
                  <a:cs typeface="+mn-cs"/>
                </a:rPr>
                <a:t>Appointment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61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D5D67-1756-7A5F-0145-571123106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9FB5A77-C354-77E4-4FD9-6ABD086CF2BA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E8F6AC4-42D7-1FDC-6129-199192E5C413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D4E47D4-5253-FDA4-2F27-BBA4F4456AC1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F792F71-DA66-8CF2-13CF-A8DCF79F885C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376E9B8-5E2E-5CE3-D40A-FA72CC9A735B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FE8B940-7AA4-CC19-3337-A2E30AEBB6D5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D2D080A2-2966-8B00-03E1-4F1782B7C073}"/>
              </a:ext>
            </a:extLst>
          </p:cNvPr>
          <p:cNvSpPr txBox="1"/>
          <p:nvPr/>
        </p:nvSpPr>
        <p:spPr>
          <a:xfrm>
            <a:off x="1878842" y="794133"/>
            <a:ext cx="13525500" cy="102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u="sng">
                <a:solidFill>
                  <a:srgbClr val="44632F"/>
                </a:solidFill>
                <a:latin typeface="Gotham"/>
                <a:ea typeface="Gotham"/>
                <a:cs typeface="Gotham"/>
                <a:sym typeface="Gotham"/>
              </a:rPr>
              <a:t>Adding Items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473259-0456-5220-E39D-433398B98845}"/>
              </a:ext>
            </a:extLst>
          </p:cNvPr>
          <p:cNvSpPr txBox="1"/>
          <p:nvPr/>
        </p:nvSpPr>
        <p:spPr>
          <a:xfrm>
            <a:off x="1600200" y="2056289"/>
            <a:ext cx="5783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427B8762-E1B0-A2F0-AEA7-0828099694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0092951"/>
              </p:ext>
            </p:extLst>
          </p:nvPr>
        </p:nvGraphicFramePr>
        <p:xfrm>
          <a:off x="990600" y="2171700"/>
          <a:ext cx="6392636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692109A9-4AD1-3714-EF75-20A412E658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1" t="929"/>
          <a:stretch>
            <a:fillRect/>
          </a:stretch>
        </p:blipFill>
        <p:spPr>
          <a:xfrm>
            <a:off x="1817486" y="3162300"/>
            <a:ext cx="10465416" cy="5668472"/>
          </a:xfrm>
          <a:prstGeom prst="rect">
            <a:avLst/>
          </a:prstGeom>
          <a:ln w="38100">
            <a:solidFill>
              <a:srgbClr val="44632F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E9CE105-C9A4-8BD1-C02D-D731B5419C0D}"/>
              </a:ext>
            </a:extLst>
          </p:cNvPr>
          <p:cNvSpPr txBox="1"/>
          <p:nvPr/>
        </p:nvSpPr>
        <p:spPr>
          <a:xfrm>
            <a:off x="12500188" y="3138055"/>
            <a:ext cx="4445900" cy="234679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>
                <a:latin typeface="Gotham" panose="020B0604020202020204" charset="0"/>
                <a:cs typeface="Gotham" panose="020B0604020202020204" charset="0"/>
              </a:rPr>
              <a:t>The Shopping List is tailored to show only product that is available and within quality and safety guidelines for your appointment day</a:t>
            </a:r>
            <a:r>
              <a:rPr lang="en-US"/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533B50-AC35-4525-22F3-079A7C526C05}"/>
              </a:ext>
            </a:extLst>
          </p:cNvPr>
          <p:cNvSpPr txBox="1"/>
          <p:nvPr/>
        </p:nvSpPr>
        <p:spPr>
          <a:xfrm>
            <a:off x="7050194" y="2008341"/>
            <a:ext cx="338598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>
                <a:latin typeface="Gotham" panose="020B0604020202020204" charset="0"/>
                <a:cs typeface="Gotham" panose="020B0604020202020204" charset="0"/>
              </a:rPr>
              <a:t>    Shopping List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1EF208C-E2C6-0FD7-A8EE-6DE64F4C6B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73420" y="6508221"/>
            <a:ext cx="994188" cy="234679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4063B69-1140-66CD-377D-4AC2B25AF6B4}"/>
              </a:ext>
            </a:extLst>
          </p:cNvPr>
          <p:cNvGrpSpPr/>
          <p:nvPr/>
        </p:nvGrpSpPr>
        <p:grpSpPr>
          <a:xfrm>
            <a:off x="15773400" y="114300"/>
            <a:ext cx="2050324" cy="820129"/>
            <a:chOff x="3692887" y="680462"/>
            <a:chExt cx="2050324" cy="820129"/>
          </a:xfrm>
        </p:grpSpPr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A5E0F7B2-DFDF-2BEE-34D3-B048B0F5048C}"/>
                </a:ext>
              </a:extLst>
            </p:cNvPr>
            <p:cNvSpPr/>
            <p:nvPr/>
          </p:nvSpPr>
          <p:spPr>
            <a:xfrm>
              <a:off x="3692887" y="680462"/>
              <a:ext cx="2050324" cy="820129"/>
            </a:xfrm>
            <a:prstGeom prst="chevron">
              <a:avLst/>
            </a:prstGeom>
            <a:solidFill>
              <a:srgbClr val="E97132">
                <a:hueOff val="3221807"/>
                <a:satOff val="-9246"/>
                <a:lumOff val="-14805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Arrow: Chevron 4">
              <a:extLst>
                <a:ext uri="{FF2B5EF4-FFF2-40B4-BE49-F238E27FC236}">
                  <a16:creationId xmlns:a16="http://schemas.microsoft.com/office/drawing/2014/main" id="{B2CDEBEF-9936-351B-5910-756150CF233F}"/>
                </a:ext>
              </a:extLst>
            </p:cNvPr>
            <p:cNvSpPr txBox="1"/>
            <p:nvPr/>
          </p:nvSpPr>
          <p:spPr>
            <a:xfrm>
              <a:off x="4102952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Tailored Shopping List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6133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DAEA6-6C4F-168A-EF88-4A176E3BC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BBA35D9-0E2F-33F2-968E-ABA7172006A3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EC00E8B-D1AF-29A9-1DC7-4E71A7E8D4E4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6A86C9C-6EEA-25D8-1A96-3E4D4471DA25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0133B06-5747-8A90-A1DC-73765B50409F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02153CF-D992-31E9-C635-EACC1A4E75E1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00073EE-80F5-153C-6C51-EC3C3B424FB0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DD736050-D785-E861-901E-876DA30303C0}"/>
              </a:ext>
            </a:extLst>
          </p:cNvPr>
          <p:cNvSpPr txBox="1"/>
          <p:nvPr/>
        </p:nvSpPr>
        <p:spPr>
          <a:xfrm>
            <a:off x="1878842" y="794133"/>
            <a:ext cx="13525500" cy="102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u="sng">
                <a:solidFill>
                  <a:srgbClr val="44632F"/>
                </a:solidFill>
                <a:latin typeface="Gotham"/>
                <a:ea typeface="Gotham"/>
                <a:cs typeface="Gotham"/>
                <a:sym typeface="Gotham"/>
              </a:rPr>
              <a:t>Adding Items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80C1E6-3604-6038-8B4B-B95FE2366448}"/>
              </a:ext>
            </a:extLst>
          </p:cNvPr>
          <p:cNvSpPr txBox="1"/>
          <p:nvPr/>
        </p:nvSpPr>
        <p:spPr>
          <a:xfrm>
            <a:off x="1600200" y="2056289"/>
            <a:ext cx="5783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D101A59A-750E-4980-3050-B06F76C1E0EE}"/>
              </a:ext>
            </a:extLst>
          </p:cNvPr>
          <p:cNvGraphicFramePr/>
          <p:nvPr/>
        </p:nvGraphicFramePr>
        <p:xfrm>
          <a:off x="990600" y="2171700"/>
          <a:ext cx="6392636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88DB5F1-A170-3CEE-9D2C-CFAE1A4E6725}"/>
              </a:ext>
            </a:extLst>
          </p:cNvPr>
          <p:cNvSpPr txBox="1"/>
          <p:nvPr/>
        </p:nvSpPr>
        <p:spPr>
          <a:xfrm>
            <a:off x="986050" y="7469753"/>
            <a:ext cx="11129749" cy="129035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You can select items on multiple pages before clicking Add to Cart. Agency Express 4.0 will carry the information throughout the Shopping List pages. When you click Add to Cart, a Quantity Availability Check will  pop-up  to confirm the item/s has been successfully added.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4380FB-21EE-BE9A-7972-55C808B145EA}"/>
              </a:ext>
            </a:extLst>
          </p:cNvPr>
          <p:cNvSpPr txBox="1"/>
          <p:nvPr/>
        </p:nvSpPr>
        <p:spPr>
          <a:xfrm>
            <a:off x="7050194" y="2008341"/>
            <a:ext cx="338598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>
                <a:latin typeface="Gotham" panose="020B0604020202020204" charset="0"/>
                <a:cs typeface="Gotham" panose="020B0604020202020204" charset="0"/>
              </a:rPr>
              <a:t>    Shopping List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8440B0F-3467-4B7E-5183-480B576DD5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7383"/>
            <a:ext cx="16122801" cy="42249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712375-EC66-9E59-88B9-029F6AAAFD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9876" y="7244966"/>
            <a:ext cx="4137073" cy="201504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8417D8F-EB13-A40F-1D9E-884002B5BCAD}"/>
              </a:ext>
            </a:extLst>
          </p:cNvPr>
          <p:cNvSpPr/>
          <p:nvPr/>
        </p:nvSpPr>
        <p:spPr>
          <a:xfrm>
            <a:off x="4666289" y="8394402"/>
            <a:ext cx="990600" cy="395150"/>
          </a:xfrm>
          <a:prstGeom prst="rect">
            <a:avLst/>
          </a:prstGeom>
          <a:noFill/>
          <a:ln w="57150"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Bent-Up 27">
            <a:extLst>
              <a:ext uri="{FF2B5EF4-FFF2-40B4-BE49-F238E27FC236}">
                <a16:creationId xmlns:a16="http://schemas.microsoft.com/office/drawing/2014/main" id="{978FF162-ED60-F006-625C-B624EF0798B9}"/>
              </a:ext>
            </a:extLst>
          </p:cNvPr>
          <p:cNvSpPr/>
          <p:nvPr/>
        </p:nvSpPr>
        <p:spPr>
          <a:xfrm rot="5400000">
            <a:off x="8661551" y="5291107"/>
            <a:ext cx="328349" cy="7440651"/>
          </a:xfrm>
          <a:prstGeom prst="bentUpArrow">
            <a:avLst/>
          </a:prstGeom>
          <a:solidFill>
            <a:srgbClr val="44632F"/>
          </a:solidFill>
          <a:ln>
            <a:solidFill>
              <a:srgbClr val="4463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01C53A-58A6-AAC1-7D34-1D7BCC65AFD5}"/>
              </a:ext>
            </a:extLst>
          </p:cNvPr>
          <p:cNvGrpSpPr/>
          <p:nvPr/>
        </p:nvGrpSpPr>
        <p:grpSpPr>
          <a:xfrm>
            <a:off x="15911787" y="206864"/>
            <a:ext cx="2050324" cy="820130"/>
            <a:chOff x="3692887" y="680461"/>
            <a:chExt cx="2050324" cy="820130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8928D8C2-6E8B-AFFC-EC02-1ADA31848876}"/>
                </a:ext>
              </a:extLst>
            </p:cNvPr>
            <p:cNvSpPr/>
            <p:nvPr/>
          </p:nvSpPr>
          <p:spPr>
            <a:xfrm>
              <a:off x="3692887" y="680462"/>
              <a:ext cx="2050324" cy="820129"/>
            </a:xfrm>
            <a:prstGeom prst="chevron">
              <a:avLst/>
            </a:prstGeom>
            <a:solidFill>
              <a:srgbClr val="E97132">
                <a:hueOff val="3221807"/>
                <a:satOff val="-9246"/>
                <a:lumOff val="-14805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Arrow: Chevron 4">
              <a:extLst>
                <a:ext uri="{FF2B5EF4-FFF2-40B4-BE49-F238E27FC236}">
                  <a16:creationId xmlns:a16="http://schemas.microsoft.com/office/drawing/2014/main" id="{BC5C0512-1836-39C9-8EAC-A6FFDB796CB4}"/>
                </a:ext>
              </a:extLst>
            </p:cNvPr>
            <p:cNvSpPr txBox="1"/>
            <p:nvPr/>
          </p:nvSpPr>
          <p:spPr>
            <a:xfrm>
              <a:off x="4102951" y="680461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Tailored Shopping List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923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7B10D-3037-5696-B7C2-F43646448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9D3B13B-EC76-BDF3-AD2D-35BC668C3FEF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F2090F1-1491-8013-8DCB-2A317043FDEB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7647406-611E-D2A5-F314-F44BAD3E1C8B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BC0E8CB-1A5D-70F7-E6ED-2CB95042885A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E058CC0-2C4C-4BA7-5AD8-D22F4F43D047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1399989-0863-E9CA-E9AB-77DE28D9C4D3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7EB486FD-C0EA-A7F3-2516-85D7E7814B8F}"/>
              </a:ext>
            </a:extLst>
          </p:cNvPr>
          <p:cNvSpPr txBox="1"/>
          <p:nvPr/>
        </p:nvSpPr>
        <p:spPr>
          <a:xfrm>
            <a:off x="1981200" y="1028700"/>
            <a:ext cx="13525500" cy="2143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b="1" u="sng">
                <a:solidFill>
                  <a:srgbClr val="E87D24"/>
                </a:solidFill>
                <a:latin typeface="Gotham"/>
                <a:ea typeface="Gotham"/>
                <a:cs typeface="Gotham"/>
                <a:sym typeface="Gotham"/>
              </a:rPr>
              <a:t>Checking Out</a:t>
            </a:r>
          </a:p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4800" b="1">
                <a:latin typeface="Gotham"/>
                <a:ea typeface="Gotham"/>
                <a:cs typeface="Gotham"/>
                <a:sym typeface="Gotham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18B2AA-4046-81ED-EC65-98D45C3A9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619500"/>
            <a:ext cx="11277600" cy="5368883"/>
          </a:xfrm>
          <a:prstGeom prst="rect">
            <a:avLst/>
          </a:prstGeom>
        </p:spPr>
      </p:pic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7D93C214-6F3B-BB2D-A258-707CFC1C8D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266142"/>
              </p:ext>
            </p:extLst>
          </p:nvPr>
        </p:nvGraphicFramePr>
        <p:xfrm>
          <a:off x="6750050" y="2222240"/>
          <a:ext cx="3987800" cy="831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4E274200-EECB-F2F1-21B4-F61BF3A66069}"/>
              </a:ext>
            </a:extLst>
          </p:cNvPr>
          <p:cNvGrpSpPr/>
          <p:nvPr/>
        </p:nvGrpSpPr>
        <p:grpSpPr>
          <a:xfrm>
            <a:off x="15925800" y="208571"/>
            <a:ext cx="2050324" cy="820129"/>
            <a:chOff x="5538179" y="680462"/>
            <a:chExt cx="2050324" cy="820129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A71EECB7-78B8-1DAB-4DE1-D04A83D0B02D}"/>
                </a:ext>
              </a:extLst>
            </p:cNvPr>
            <p:cNvSpPr/>
            <p:nvPr/>
          </p:nvSpPr>
          <p:spPr>
            <a:xfrm>
              <a:off x="5538179" y="680462"/>
              <a:ext cx="2050324" cy="820129"/>
            </a:xfrm>
            <a:prstGeom prst="chevron">
              <a:avLst/>
            </a:prstGeom>
            <a:solidFill>
              <a:srgbClr val="E97132">
                <a:hueOff val="4832710"/>
                <a:satOff val="-13870"/>
                <a:lumOff val="-22207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Arrow: Chevron 4">
              <a:extLst>
                <a:ext uri="{FF2B5EF4-FFF2-40B4-BE49-F238E27FC236}">
                  <a16:creationId xmlns:a16="http://schemas.microsoft.com/office/drawing/2014/main" id="{973F6B4D-BF9A-FF39-25FD-BF6E9F0F09D1}"/>
                </a:ext>
              </a:extLst>
            </p:cNvPr>
            <p:cNvSpPr txBox="1"/>
            <p:nvPr/>
          </p:nvSpPr>
          <p:spPr>
            <a:xfrm>
              <a:off x="5948244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Check 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1155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FAC3-A2C8-128B-0822-6D57A00D3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BE24072-7829-EA6B-9676-7646D018CF1E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00CB81C-CA2A-37A3-AA23-AFA81EA64228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70766C1-D3BC-AF70-90E5-D305D93B75B6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930F20B-3300-FD98-F5B2-E62EB607F3B6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A43A956-C7ED-A4FC-B73C-C7BAD17A9203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31EA690-F4C0-FBB6-4E1A-4837F61E8CBE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EC79E598-EF35-79E5-EA11-9E742A4A634F}"/>
              </a:ext>
            </a:extLst>
          </p:cNvPr>
          <p:cNvSpPr txBox="1"/>
          <p:nvPr/>
        </p:nvSpPr>
        <p:spPr>
          <a:xfrm>
            <a:off x="1981200" y="1028700"/>
            <a:ext cx="13525500" cy="2143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b="1" u="sng">
                <a:solidFill>
                  <a:srgbClr val="E87D24"/>
                </a:solidFill>
                <a:latin typeface="Gotham"/>
                <a:ea typeface="Gotham"/>
                <a:cs typeface="Gotham"/>
                <a:sym typeface="Gotham"/>
              </a:rPr>
              <a:t>Checking Out</a:t>
            </a:r>
          </a:p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4800" b="1">
                <a:latin typeface="Gotham"/>
                <a:ea typeface="Gotham"/>
                <a:cs typeface="Gotham"/>
                <a:sym typeface="Gotham"/>
              </a:rPr>
              <a:t> 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C46569C0-0E12-547D-90F2-79164BF7F7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0902537"/>
              </p:ext>
            </p:extLst>
          </p:nvPr>
        </p:nvGraphicFramePr>
        <p:xfrm>
          <a:off x="6750050" y="2563890"/>
          <a:ext cx="3987800" cy="831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4F349E1-D225-8EF9-C084-408FE5D908B0}"/>
              </a:ext>
            </a:extLst>
          </p:cNvPr>
          <p:cNvSpPr txBox="1"/>
          <p:nvPr/>
        </p:nvSpPr>
        <p:spPr>
          <a:xfrm>
            <a:off x="2362200" y="3619500"/>
            <a:ext cx="6477000" cy="336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When submitting the cart, the Shopper will see a pop-up asking them to confirm submission. </a:t>
            </a:r>
          </a:p>
          <a:p>
            <a:pPr algn="just">
              <a:lnSpc>
                <a:spcPct val="150000"/>
              </a:lnSpc>
            </a:pPr>
            <a:endParaRPr lang="en-US">
              <a:latin typeface="Gotham" panose="020B0604020202020204" charset="0"/>
              <a:cs typeface="Gotham" panose="020B0604020202020204" charset="0"/>
            </a:endParaRPr>
          </a:p>
          <a:p>
            <a:pPr algn="just">
              <a:lnSpc>
                <a:spcPct val="15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After the Order is submitted, the user is routed to Order Management. </a:t>
            </a:r>
          </a:p>
          <a:p>
            <a:pPr algn="just">
              <a:lnSpc>
                <a:spcPct val="150000"/>
              </a:lnSpc>
            </a:pPr>
            <a:endParaRPr lang="en-US">
              <a:latin typeface="Gotham" panose="020B0604020202020204" charset="0"/>
              <a:cs typeface="Gotham" panose="020B0604020202020204" charset="0"/>
            </a:endParaRPr>
          </a:p>
          <a:p>
            <a:pPr algn="just">
              <a:lnSpc>
                <a:spcPct val="15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The Acknowledged Order status should be visible </a:t>
            </a:r>
          </a:p>
          <a:p>
            <a:pPr algn="just">
              <a:lnSpc>
                <a:spcPct val="15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right away.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5E1740-BB92-5452-ECE5-6886505BB2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3860852"/>
            <a:ext cx="4646932" cy="288513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6177914-9BF9-E175-614A-E8EBC3443284}"/>
              </a:ext>
            </a:extLst>
          </p:cNvPr>
          <p:cNvGrpSpPr/>
          <p:nvPr/>
        </p:nvGrpSpPr>
        <p:grpSpPr>
          <a:xfrm>
            <a:off x="15925800" y="208571"/>
            <a:ext cx="2050324" cy="820129"/>
            <a:chOff x="7383471" y="680462"/>
            <a:chExt cx="2050324" cy="820129"/>
          </a:xfrm>
        </p:grpSpPr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202C2991-A74C-DB33-07D7-6BF9413228C9}"/>
                </a:ext>
              </a:extLst>
            </p:cNvPr>
            <p:cNvSpPr/>
            <p:nvPr/>
          </p:nvSpPr>
          <p:spPr>
            <a:xfrm>
              <a:off x="7383471" y="680462"/>
              <a:ext cx="2050324" cy="820129"/>
            </a:xfrm>
            <a:prstGeom prst="chevron">
              <a:avLst/>
            </a:prstGeom>
            <a:solidFill>
              <a:srgbClr val="E97132">
                <a:hueOff val="6443614"/>
                <a:satOff val="-18493"/>
                <a:lumOff val="-29609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Arrow: Chevron 4">
              <a:extLst>
                <a:ext uri="{FF2B5EF4-FFF2-40B4-BE49-F238E27FC236}">
                  <a16:creationId xmlns:a16="http://schemas.microsoft.com/office/drawing/2014/main" id="{5F999930-A4E5-BBAF-69A2-FA201E89BCA3}"/>
                </a:ext>
              </a:extLst>
            </p:cNvPr>
            <p:cNvSpPr txBox="1"/>
            <p:nvPr/>
          </p:nvSpPr>
          <p:spPr>
            <a:xfrm>
              <a:off x="7793536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Submit Order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0045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EA46C-E027-12BC-9942-59ABD3DB2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E53CB5-E0D8-1E07-3F19-DD38DEA27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06" b="21630"/>
          <a:stretch>
            <a:fillRect/>
          </a:stretch>
        </p:blipFill>
        <p:spPr>
          <a:xfrm>
            <a:off x="1523191" y="3777431"/>
            <a:ext cx="5327454" cy="3287119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B27DE316-025D-5DEB-A9A5-4A498E823ED7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6ED8360-330C-D470-99B9-5BC665A5C6BC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42C57BE-1B24-7FDC-BEFF-81952C5029EE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9F05BD8-1B8A-37B7-6AAA-283E9EAE8BEF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6159F62-6B74-BBD6-5375-6F9C0052C253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D554EFC-8437-0012-E41D-F54BD6BD73D0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8C45D045-3DD5-BD2B-2931-6432839742FA}"/>
              </a:ext>
            </a:extLst>
          </p:cNvPr>
          <p:cNvSpPr txBox="1"/>
          <p:nvPr/>
        </p:nvSpPr>
        <p:spPr>
          <a:xfrm>
            <a:off x="1878842" y="794133"/>
            <a:ext cx="13525500" cy="102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u="sng">
                <a:solidFill>
                  <a:srgbClr val="44632F"/>
                </a:solidFill>
                <a:latin typeface="Gotham"/>
                <a:ea typeface="Gotham"/>
                <a:cs typeface="Gotham"/>
                <a:sym typeface="Gotham"/>
              </a:rPr>
              <a:t>Order Management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0C40FC-DDB7-7E40-EA4D-EE6313090EDA}"/>
              </a:ext>
            </a:extLst>
          </p:cNvPr>
          <p:cNvSpPr txBox="1"/>
          <p:nvPr/>
        </p:nvSpPr>
        <p:spPr>
          <a:xfrm>
            <a:off x="1600200" y="2056289"/>
            <a:ext cx="5783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FE545C-D890-E7DD-E7A5-E0397F67C8B8}"/>
              </a:ext>
            </a:extLst>
          </p:cNvPr>
          <p:cNvSpPr txBox="1"/>
          <p:nvPr/>
        </p:nvSpPr>
        <p:spPr>
          <a:xfrm>
            <a:off x="6934200" y="3107659"/>
            <a:ext cx="9610583" cy="62878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In Order Management  you can locate an order by: Reference Number, From Date and To Date (based on order creation date) or Status.</a:t>
            </a:r>
          </a:p>
          <a:p>
            <a:pPr algn="just">
              <a:lnSpc>
                <a:spcPct val="200000"/>
              </a:lnSpc>
            </a:pPr>
            <a:r>
              <a:rPr lang="en-US" sz="2400" b="1">
                <a:solidFill>
                  <a:srgbClr val="E87D24"/>
                </a:solidFill>
                <a:latin typeface="Gotham" panose="020B0604020202020204" charset="0"/>
                <a:cs typeface="Gotham" panose="020B0604020202020204" charset="0"/>
              </a:rPr>
              <a:t>Order Status: </a:t>
            </a:r>
          </a:p>
          <a:p>
            <a:pPr algn="just">
              <a:lnSpc>
                <a:spcPct val="20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o </a:t>
            </a:r>
            <a:r>
              <a:rPr lang="en-US" b="1">
                <a:solidFill>
                  <a:srgbClr val="7030A0"/>
                </a:solidFill>
                <a:latin typeface="Gotham" panose="020B0604020202020204" charset="0"/>
                <a:cs typeface="Gotham" panose="020B0604020202020204" charset="0"/>
              </a:rPr>
              <a:t>Draft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 – The order has been started but not submitted. </a:t>
            </a:r>
          </a:p>
          <a:p>
            <a:pPr algn="just">
              <a:lnSpc>
                <a:spcPct val="20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o </a:t>
            </a:r>
            <a:r>
              <a:rPr lang="en-US" b="1">
                <a:solidFill>
                  <a:srgbClr val="00B050"/>
                </a:solidFill>
                <a:latin typeface="Gotham" panose="020B0604020202020204" charset="0"/>
                <a:cs typeface="Gotham" panose="020B0604020202020204" charset="0"/>
              </a:rPr>
              <a:t>Acknowledged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 – Food Lifeline has received the order and a confirmation email is sent to the Shopper.</a:t>
            </a:r>
          </a:p>
          <a:p>
            <a:pPr algn="just">
              <a:lnSpc>
                <a:spcPct val="20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o </a:t>
            </a:r>
            <a:r>
              <a:rPr lang="en-US" b="1">
                <a:solidFill>
                  <a:srgbClr val="7030A0"/>
                </a:solidFill>
                <a:latin typeface="Gotham" panose="020B0604020202020204" charset="0"/>
                <a:cs typeface="Gotham" panose="020B0604020202020204" charset="0"/>
              </a:rPr>
              <a:t>Editing</a:t>
            </a:r>
            <a:r>
              <a:rPr lang="en-US">
                <a:solidFill>
                  <a:srgbClr val="7030A0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– An order that is in the process of being edited by a Shopper</a:t>
            </a:r>
          </a:p>
          <a:p>
            <a:pPr algn="just">
              <a:lnSpc>
                <a:spcPct val="20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o </a:t>
            </a:r>
            <a:r>
              <a:rPr lang="en-US" b="1">
                <a:solidFill>
                  <a:srgbClr val="7030A0"/>
                </a:solidFill>
                <a:latin typeface="Gotham" panose="020B0604020202020204" charset="0"/>
                <a:cs typeface="Gotham" panose="020B0604020202020204" charset="0"/>
              </a:rPr>
              <a:t>Admin Editing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– An order that has/is being edited by Food Lifeline admin</a:t>
            </a:r>
          </a:p>
          <a:p>
            <a:pPr algn="just">
              <a:lnSpc>
                <a:spcPct val="20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o </a:t>
            </a:r>
            <a:r>
              <a:rPr lang="en-US" b="1">
                <a:solidFill>
                  <a:srgbClr val="C00000"/>
                </a:solidFill>
                <a:latin typeface="Gotham" panose="020B0604020202020204" charset="0"/>
                <a:cs typeface="Gotham" panose="020B0604020202020204" charset="0"/>
              </a:rPr>
              <a:t>Cancelled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 – Order that has been cancelled by the Shopper</a:t>
            </a:r>
          </a:p>
          <a:p>
            <a:pPr algn="just">
              <a:lnSpc>
                <a:spcPct val="20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o </a:t>
            </a:r>
            <a:r>
              <a:rPr lang="en-US" b="1">
                <a:solidFill>
                  <a:srgbClr val="44632F"/>
                </a:solidFill>
                <a:latin typeface="Gotham" panose="020B0604020202020204" charset="0"/>
                <a:cs typeface="Gotham" panose="020B0604020202020204" charset="0"/>
              </a:rPr>
              <a:t>Rejected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– Order that has been rejected/cancelled by Food Lifeline</a:t>
            </a:r>
          </a:p>
          <a:p>
            <a:pPr algn="just">
              <a:lnSpc>
                <a:spcPct val="20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o </a:t>
            </a:r>
            <a:r>
              <a:rPr lang="en-US" b="1">
                <a:solidFill>
                  <a:srgbClr val="00B050"/>
                </a:solidFill>
                <a:latin typeface="Gotham" panose="020B0604020202020204" charset="0"/>
                <a:cs typeface="Gotham" panose="020B0604020202020204" charset="0"/>
              </a:rPr>
              <a:t>Released </a:t>
            </a:r>
            <a:r>
              <a:rPr lang="en-US">
                <a:latin typeface="Gotham" panose="020B0604020202020204" charset="0"/>
                <a:cs typeface="Gotham" panose="020B0604020202020204" charset="0"/>
              </a:rPr>
              <a:t>– No further changes can be made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4BB663-05B4-1FD6-36B0-91071FAFD49E}"/>
              </a:ext>
            </a:extLst>
          </p:cNvPr>
          <p:cNvSpPr txBox="1"/>
          <p:nvPr/>
        </p:nvSpPr>
        <p:spPr>
          <a:xfrm>
            <a:off x="6852922" y="2181864"/>
            <a:ext cx="33528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>
                <a:latin typeface="Gotham" panose="020B0604020202020204" charset="0"/>
                <a:cs typeface="Gotham" panose="020B0604020202020204" charset="0"/>
              </a:rPr>
              <a:t>          Order Status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C26BEA-243F-0E5F-9B3D-C92DAC42655A}"/>
              </a:ext>
            </a:extLst>
          </p:cNvPr>
          <p:cNvGrpSpPr/>
          <p:nvPr/>
        </p:nvGrpSpPr>
        <p:grpSpPr>
          <a:xfrm>
            <a:off x="16017773" y="190500"/>
            <a:ext cx="2050324" cy="820129"/>
            <a:chOff x="7383471" y="680462"/>
            <a:chExt cx="2050324" cy="820129"/>
          </a:xfrm>
        </p:grpSpPr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FA73ACA0-CF10-2003-5ECF-098E322A9368}"/>
                </a:ext>
              </a:extLst>
            </p:cNvPr>
            <p:cNvSpPr/>
            <p:nvPr/>
          </p:nvSpPr>
          <p:spPr>
            <a:xfrm>
              <a:off x="7383471" y="680462"/>
              <a:ext cx="2050324" cy="820129"/>
            </a:xfrm>
            <a:prstGeom prst="chevron">
              <a:avLst/>
            </a:prstGeom>
            <a:solidFill>
              <a:srgbClr val="E97132">
                <a:hueOff val="6443614"/>
                <a:satOff val="-18493"/>
                <a:lumOff val="-29609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Arrow: Chevron 4">
              <a:extLst>
                <a:ext uri="{FF2B5EF4-FFF2-40B4-BE49-F238E27FC236}">
                  <a16:creationId xmlns:a16="http://schemas.microsoft.com/office/drawing/2014/main" id="{90F64310-8667-06EC-7521-F6B9F75C2963}"/>
                </a:ext>
              </a:extLst>
            </p:cNvPr>
            <p:cNvSpPr txBox="1"/>
            <p:nvPr/>
          </p:nvSpPr>
          <p:spPr>
            <a:xfrm>
              <a:off x="7793536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Submit Order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316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671F1-52EC-A8E1-E823-B433F85EB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52247702-5E60-3B1C-0F4D-E536434BB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398" y="8018924"/>
            <a:ext cx="792802" cy="852262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44010C77-16B8-3E1A-D7FC-ED7BCE5581C3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644F715-4965-359C-E686-F4A966A40C2D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000088E-11D8-6B2A-BDA3-A9E726442D4F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9934977-7781-4D1B-E39D-9695E396A75E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23A105C-2010-2029-BCC5-1402DC8107A9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59DA78E-B679-51D6-22EC-CEAFF418090B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1A269776-1E77-B425-3C0C-BF059063451F}"/>
              </a:ext>
            </a:extLst>
          </p:cNvPr>
          <p:cNvSpPr txBox="1"/>
          <p:nvPr/>
        </p:nvSpPr>
        <p:spPr>
          <a:xfrm>
            <a:off x="1878842" y="794133"/>
            <a:ext cx="13525500" cy="102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000" u="sng">
                <a:solidFill>
                  <a:srgbClr val="44632F"/>
                </a:solidFill>
                <a:latin typeface="Gotham"/>
                <a:ea typeface="Gotham"/>
                <a:cs typeface="Gotham"/>
                <a:sym typeface="Gotham"/>
              </a:rPr>
              <a:t>Order Management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98D5DF-BA96-EE69-9392-FB7755CF99A3}"/>
              </a:ext>
            </a:extLst>
          </p:cNvPr>
          <p:cNvSpPr txBox="1"/>
          <p:nvPr/>
        </p:nvSpPr>
        <p:spPr>
          <a:xfrm>
            <a:off x="1600200" y="2056289"/>
            <a:ext cx="57830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endParaRPr lang="en-US" sz="3600" b="1">
              <a:latin typeface="Gotham" panose="020B0604020202020204" charset="0"/>
              <a:cs typeface="Gotham" panose="020B0604020202020204" charset="0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4835F415-0570-8B4F-BDF2-4D4BEEAE5B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2400809"/>
              </p:ext>
            </p:extLst>
          </p:nvPr>
        </p:nvGraphicFramePr>
        <p:xfrm>
          <a:off x="990600" y="2171700"/>
          <a:ext cx="480497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693FD2D-D357-90E4-0DE0-67FCBF29E02A}"/>
              </a:ext>
            </a:extLst>
          </p:cNvPr>
          <p:cNvSpPr txBox="1"/>
          <p:nvPr/>
        </p:nvSpPr>
        <p:spPr>
          <a:xfrm>
            <a:off x="1219200" y="6117319"/>
            <a:ext cx="13030200" cy="295234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>
                <a:latin typeface="Gotham" panose="020B0604020202020204" charset="0"/>
                <a:cs typeface="Gotham" panose="020B0604020202020204" charset="0"/>
              </a:rPr>
              <a:t>Editing an Order</a:t>
            </a:r>
          </a:p>
          <a:p>
            <a:pPr algn="just">
              <a:lnSpc>
                <a:spcPct val="15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Enter your Order through the Pencil icon. You can Add/Remove items or change quantities. </a:t>
            </a:r>
          </a:p>
          <a:p>
            <a:pPr algn="just">
              <a:lnSpc>
                <a:spcPct val="15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Once finished click                          then </a:t>
            </a:r>
          </a:p>
          <a:p>
            <a:pPr algn="just">
              <a:lnSpc>
                <a:spcPct val="150000"/>
              </a:lnSpc>
            </a:pPr>
            <a:endParaRPr lang="en-US">
              <a:latin typeface="Gotham" panose="020B0604020202020204" charset="0"/>
              <a:cs typeface="Gotham" panose="020B0604020202020204" charset="0"/>
            </a:endParaRPr>
          </a:p>
          <a:p>
            <a:pPr algn="just">
              <a:lnSpc>
                <a:spcPct val="150000"/>
              </a:lnSpc>
            </a:pPr>
            <a:r>
              <a:rPr lang="en-US" b="1">
                <a:latin typeface="Gotham" panose="020B0604020202020204" charset="0"/>
                <a:cs typeface="Gotham" panose="020B0604020202020204" charset="0"/>
              </a:rPr>
              <a:t>Cancelling an Order</a:t>
            </a:r>
          </a:p>
          <a:p>
            <a:pPr algn="just">
              <a:lnSpc>
                <a:spcPct val="15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Click on the Trash Can icon       on the order line to cancel a Draft or Acknowledged order.</a:t>
            </a:r>
          </a:p>
          <a:p>
            <a:pPr algn="just">
              <a:lnSpc>
                <a:spcPct val="150000"/>
              </a:lnSpc>
            </a:pPr>
            <a:r>
              <a:rPr lang="en-US">
                <a:latin typeface="Gotham" panose="020B0604020202020204" charset="0"/>
                <a:cs typeface="Gotham" panose="020B0604020202020204" charset="0"/>
              </a:rPr>
              <a:t>Choose a Cancel Reason code from the drop menu.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D2C596-6292-F76B-25A2-243FE76D116E}"/>
              </a:ext>
            </a:extLst>
          </p:cNvPr>
          <p:cNvSpPr txBox="1"/>
          <p:nvPr/>
        </p:nvSpPr>
        <p:spPr>
          <a:xfrm>
            <a:off x="7050194" y="2008341"/>
            <a:ext cx="338598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>
                <a:latin typeface="Gotham" panose="020B0604020202020204" charset="0"/>
                <a:cs typeface="Gotham" panose="020B0604020202020204" charset="0"/>
              </a:rPr>
              <a:t>    Editing Orders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D3E7F6E-7B7C-6514-44FD-39EE85D343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140938"/>
            <a:ext cx="12801600" cy="250005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EDDC788-52B3-371C-C1B6-84F4684F6F69}"/>
              </a:ext>
            </a:extLst>
          </p:cNvPr>
          <p:cNvSpPr txBox="1"/>
          <p:nvPr/>
        </p:nvSpPr>
        <p:spPr>
          <a:xfrm>
            <a:off x="3657600" y="7038340"/>
            <a:ext cx="137160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/>
              <a:t>Update Cart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C5C7A31-2CF4-354C-1EAF-9364726497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5203" y="7038340"/>
            <a:ext cx="2224784" cy="3693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3CDCB67-EA70-31BB-EE8B-FBDCF9A8D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6993" y="5006968"/>
            <a:ext cx="254013" cy="273064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3EF1082-689C-D050-62EC-E84E44C3E9DD}"/>
              </a:ext>
            </a:extLst>
          </p:cNvPr>
          <p:cNvGrpSpPr/>
          <p:nvPr/>
        </p:nvGrpSpPr>
        <p:grpSpPr>
          <a:xfrm>
            <a:off x="16017773" y="190500"/>
            <a:ext cx="2050324" cy="820129"/>
            <a:chOff x="7383471" y="680462"/>
            <a:chExt cx="2050324" cy="820129"/>
          </a:xfrm>
        </p:grpSpPr>
        <p:sp>
          <p:nvSpPr>
            <p:cNvPr id="26" name="Arrow: Chevron 25">
              <a:extLst>
                <a:ext uri="{FF2B5EF4-FFF2-40B4-BE49-F238E27FC236}">
                  <a16:creationId xmlns:a16="http://schemas.microsoft.com/office/drawing/2014/main" id="{CFFF7153-B9B3-D69B-D73B-8FC96581F906}"/>
                </a:ext>
              </a:extLst>
            </p:cNvPr>
            <p:cNvSpPr/>
            <p:nvPr/>
          </p:nvSpPr>
          <p:spPr>
            <a:xfrm>
              <a:off x="7383471" y="680462"/>
              <a:ext cx="2050324" cy="820129"/>
            </a:xfrm>
            <a:prstGeom prst="chevron">
              <a:avLst/>
            </a:prstGeom>
            <a:solidFill>
              <a:srgbClr val="E97132">
                <a:hueOff val="6443614"/>
                <a:satOff val="-18493"/>
                <a:lumOff val="-29609"/>
                <a:alphaOff val="0"/>
              </a:srgbClr>
            </a:solidFill>
            <a:ln w="1905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Arrow: Chevron 4">
              <a:extLst>
                <a:ext uri="{FF2B5EF4-FFF2-40B4-BE49-F238E27FC236}">
                  <a16:creationId xmlns:a16="http://schemas.microsoft.com/office/drawing/2014/main" id="{EAF77E70-694F-0E47-B02D-3D0E5BA9D8F8}"/>
                </a:ext>
              </a:extLst>
            </p:cNvPr>
            <p:cNvSpPr txBox="1"/>
            <p:nvPr/>
          </p:nvSpPr>
          <p:spPr>
            <a:xfrm>
              <a:off x="7793536" y="680462"/>
              <a:ext cx="1230195" cy="8201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rPr>
                <a:t>Submit Order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0796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2508F-C6BF-B80A-3818-A5D9225F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92147D6-2EB6-E9B0-7683-B56B87CE00CB}"/>
              </a:ext>
            </a:extLst>
          </p:cNvPr>
          <p:cNvGrpSpPr/>
          <p:nvPr/>
        </p:nvGrpSpPr>
        <p:grpSpPr>
          <a:xfrm>
            <a:off x="-240248" y="-144661"/>
            <a:ext cx="480497" cy="5565652"/>
            <a:chOff x="0" y="-38100"/>
            <a:chExt cx="126551" cy="146585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9678B95-4053-3845-9866-8D854401A923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E87D2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AD22984-E265-ABD0-3B86-79F015BE8A04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A1C1886-9161-0C65-63CE-81A2C38AB912}"/>
              </a:ext>
            </a:extLst>
          </p:cNvPr>
          <p:cNvGrpSpPr/>
          <p:nvPr/>
        </p:nvGrpSpPr>
        <p:grpSpPr>
          <a:xfrm>
            <a:off x="-240248" y="5276330"/>
            <a:ext cx="480497" cy="5565652"/>
            <a:chOff x="0" y="-38100"/>
            <a:chExt cx="126551" cy="14658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2BD751B-8562-A3E1-2E7E-58548B1B39F0}"/>
                </a:ext>
              </a:extLst>
            </p:cNvPr>
            <p:cNvSpPr/>
            <p:nvPr/>
          </p:nvSpPr>
          <p:spPr>
            <a:xfrm>
              <a:off x="0" y="0"/>
              <a:ext cx="126551" cy="1427751"/>
            </a:xfrm>
            <a:custGeom>
              <a:avLst/>
              <a:gdLst/>
              <a:ahLst/>
              <a:cxnLst/>
              <a:rect l="l" t="t" r="r" b="b"/>
              <a:pathLst>
                <a:path w="126551" h="1427751">
                  <a:moveTo>
                    <a:pt x="0" y="0"/>
                  </a:moveTo>
                  <a:lnTo>
                    <a:pt x="126551" y="0"/>
                  </a:lnTo>
                  <a:lnTo>
                    <a:pt x="126551" y="1427751"/>
                  </a:lnTo>
                  <a:lnTo>
                    <a:pt x="0" y="1427751"/>
                  </a:lnTo>
                  <a:close/>
                </a:path>
              </a:pathLst>
            </a:custGeom>
            <a:solidFill>
              <a:srgbClr val="44632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AB6145A-EAC6-35F6-C9DF-4904F99B79CB}"/>
                </a:ext>
              </a:extLst>
            </p:cNvPr>
            <p:cNvSpPr txBox="1"/>
            <p:nvPr/>
          </p:nvSpPr>
          <p:spPr>
            <a:xfrm>
              <a:off x="0" y="-38100"/>
              <a:ext cx="126551" cy="146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021C2CAA-4B40-DF85-B3C1-ADD4AC5312E4}"/>
              </a:ext>
            </a:extLst>
          </p:cNvPr>
          <p:cNvSpPr txBox="1"/>
          <p:nvPr/>
        </p:nvSpPr>
        <p:spPr>
          <a:xfrm>
            <a:off x="1981200" y="1028700"/>
            <a:ext cx="13525500" cy="1027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 b="1">
                <a:solidFill>
                  <a:srgbClr val="44632F"/>
                </a:solidFill>
                <a:latin typeface="Gotham"/>
                <a:ea typeface="Gotham"/>
                <a:cs typeface="Gotham"/>
                <a:sym typeface="Gotham"/>
              </a:rPr>
              <a:t>Questions? Comments?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6FAE5D-36C6-C588-FFB3-BF97864CF466}"/>
              </a:ext>
            </a:extLst>
          </p:cNvPr>
          <p:cNvSpPr txBox="1"/>
          <p:nvPr/>
        </p:nvSpPr>
        <p:spPr>
          <a:xfrm>
            <a:off x="2857500" y="2721299"/>
            <a:ext cx="1257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>
                <a:solidFill>
                  <a:srgbClr val="44632F"/>
                </a:solidFill>
                <a:latin typeface="Gotham" panose="020B0604020202020204" charset="0"/>
                <a:cs typeface="Gotham" panose="020B0604020202020204" charset="0"/>
              </a:rPr>
              <a:t>Please contact </a:t>
            </a:r>
            <a:r>
              <a:rPr lang="en-US" sz="5400" b="1">
                <a:solidFill>
                  <a:srgbClr val="44632F"/>
                </a:solidFill>
                <a:latin typeface="Gotham" panose="020B0604020202020204" charset="0"/>
                <a:cs typeface="Gotham" panose="020B0604020202020204" charset="0"/>
                <a:hlinkClick r:id="rId2"/>
              </a:rPr>
              <a:t>AgencyRelations@foodlifeline.org</a:t>
            </a:r>
            <a:endParaRPr lang="en-US" sz="5400" b="1">
              <a:solidFill>
                <a:srgbClr val="44632F"/>
              </a:solidFill>
              <a:latin typeface="Gotham" panose="020B0604020202020204" charset="0"/>
              <a:cs typeface="Gotham" panose="020B0604020202020204" charset="0"/>
            </a:endParaRPr>
          </a:p>
          <a:p>
            <a:pPr algn="ctr"/>
            <a:endParaRPr lang="en-US" sz="5400" b="1">
              <a:solidFill>
                <a:srgbClr val="44632F"/>
              </a:solidFill>
              <a:latin typeface="Gotham" panose="020B0604020202020204" charset="0"/>
              <a:cs typeface="Gotham" panose="020B0604020202020204" charset="0"/>
            </a:endParaRPr>
          </a:p>
          <a:p>
            <a:pPr algn="ctr"/>
            <a:r>
              <a:rPr lang="en-US" sz="5400" b="1">
                <a:solidFill>
                  <a:srgbClr val="44632F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375EEA-6BC5-C60E-3598-CEC48740E70C}"/>
              </a:ext>
            </a:extLst>
          </p:cNvPr>
          <p:cNvSpPr txBox="1"/>
          <p:nvPr/>
        </p:nvSpPr>
        <p:spPr>
          <a:xfrm>
            <a:off x="3581400" y="5829300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>
                <a:solidFill>
                  <a:srgbClr val="44632F"/>
                </a:solidFill>
                <a:latin typeface="Gotham" panose="020B0604020202020204" charset="0"/>
                <a:cs typeface="Gotham" panose="020B060402020202020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775424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he_x0020_decision_x002d_making_x0020_process_x0020_for_x0020_City_x0020_Fund_x0020_product_x0020_purchases_x0020_is_x0020_transparent_x0020_and_x0020_accessible_x002e_ xmlns="5f0839ab-ce9a-4402-a737-128001c621d7" xsi:nil="true"/>
    <Product_x0020_is_x0020_fresh_x0020_and_x0020_has_x0020_a_x0020_reasonable_x0020_remaining_x0020_shelf_x0020_life_x0020_to_x0020_allow_x0020_for_x0020_distribution xmlns="5f0839ab-ce9a-4402-a737-128001c621d7" xsi:nil="true"/>
    <Allocation_x0020_emails_x0020_are_x0020_sent_x0020_with_x0020_enough_x0020_time_x0020_for_x0020_my_x0020_agency_x0020_to_x0020_plan_x0020_for_x0020_product_x0020_arrival_x002f_delay xmlns="5f0839ab-ce9a-4402-a737-128001c621d7" xsi:nil="true"/>
    <My_x0020_agency_x0020_is_x0020_able_x0020_to_x0020_decline_x002f_decrease_x0020_product_x0020_through_x0020_the_x0020_allocation_x0020_emails_x0020_noted_x0020_above_x002e_ xmlns="5f0839ab-ce9a-4402-a737-128001c621d7" xsi:nil="true"/>
    <The_x0020_variety_x0020_of_x0020_City_x0020_Fund_x0020_products_x0020_received_x0020_is_x0020_helpful_x0020_to_x0020_my_x0020_agency_x002e_ xmlns="5f0839ab-ce9a-4402-a737-128001c621d7" xsi:nil="true"/>
    <TaxCatchAll xmlns="e62d9ac6-324d-45d6-8440-4ec196cd8297" xsi:nil="true"/>
    <My_x0020_specific_x0020_questions_x0020_about_x0020_the_x0020_Nutritious_x0020_Food_x0020_Sourcing_x0020__x0028_bulk_x0020_buy_x0029__x0020_program_x0020__x002d__x0020_such_x0020_as_x0020_amount_x0020_or_x0020_condition_x0020_of_x0020_the_x0020_product_x0020__x002d__x0020_are_x0020_answered_x0020_in_x0020_a_x0020_timely_x0020_manner_x002e_ xmlns="5f0839ab-ce9a-4402-a737-128001c621d7" xsi:nil="true"/>
    <Please_x0020_share_x0020_what_x0020_improvements_x0020_you_x0020_would_x0020_like_x0020_to_x0020_see_x0020_for_x0020_any_x0020_challenges_x0020_you_x0020_are_x0020_experiencing_x0020_with_x0020_the_x0020_Nutritious_x0020_Food_x0020_Sourcing_x0020_Program_x002e_ xmlns="5f0839ab-ce9a-4402-a737-128001c621d7" xsi:nil="true"/>
    <Product_x0020_arrives_x0020_on_x0020_time_x0020_per_x0020_the_x0020_allocation_x0020_emails_x0020_sent_x0020_by_x0020_Food_x0020_Lifeline_x0020_the_x0020_week_x0020_before xmlns="5f0839ab-ce9a-4402-a737-128001c621d7" xsi:nil="true"/>
    <When_x0020_issues_x0020_about_x0020_the_x0020_Nutritious_x0020_Food_x0020_Sourcing_x0020_program_x0020_are_x0020_raised_x0020_to_x0020_Food_x0020_Lifeline_x002c__x0020_the_x0020_problem_x0020_gets_x0020_fixed_x002e_ xmlns="5f0839ab-ce9a-4402-a737-128001c621d7" xsi:nil="true"/>
    <The_x0020_information_x0020_reported_x0020_at_x0020_the_x0020_MPC_x0020_General_x0020_Membership_x0020_meetings_x0020_by_x0020_Food_x0020_Lifeline_x0020_staff_x0020_about_x0020_Nutritious_x0020_Food_x0020_Sourcing_x0020_programming_x0020_keeps_x0020_me_x0020_informed_x0020_about_x0020_the_x0020_upcoming_x0020_bu xmlns="5f0839ab-ce9a-4402-a737-128001c621d7" xsi:nil="true"/>
    <Please_x0020_share_x0020_any_x0020_positive_x0020_feedback_x0020_and_x0020_what_x0027_s_x0020_going_x0020_well_x0020_with_x0020_the_x0020_Nutritious_x0020_Food_x0020_Sourcing_x0020_Program_x002e_ xmlns="5f0839ab-ce9a-4402-a737-128001c621d7" xsi:nil="true"/>
    <When_x0020_Additional_x0020_products_x0020_are_x0020_available_x002c__x0020_the_x0020_process_x0020_around_x0020_allocating_x0020_those_x0020_additional_x0020_cases_x0020_is_x0020_transparent_x002e_ xmlns="5f0839ab-ce9a-4402-a737-128001c621d7" xsi:nil="true"/>
    <My_x0020_agency_x0020_knows_x0020_how_x0020_to_x0020_request_x0020_additional_x0020_products_x0020_if_x0020_they_x0020_become_x0020_available_x002e_ xmlns="5f0839ab-ce9a-4402-a737-128001c621d7" xsi:nil="true"/>
    <The_x0020_quantity_x0020_of_x0020_City_x0020_Fund_x0020_products_x0020_received_x0020_through_x0020_City_x0020_Fund_x0020_are_x0020_helpful_x0020_to_x0020_my_x0020_agency xmlns="5f0839ab-ce9a-4402-a737-128001c621d7" xsi:nil="true"/>
    <lcf76f155ced4ddcb4097134ff3c332f xmlns="5f0839ab-ce9a-4402-a737-128001c621d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4B5C283C155438F51A042F5F6BA94" ma:contentTypeVersion="27" ma:contentTypeDescription="Create a new document." ma:contentTypeScope="" ma:versionID="4fea49d25dac1c464a0fb5fad6b57026">
  <xsd:schema xmlns:xsd="http://www.w3.org/2001/XMLSchema" xmlns:xs="http://www.w3.org/2001/XMLSchema" xmlns:p="http://schemas.microsoft.com/office/2006/metadata/properties" xmlns:ns2="5f0839ab-ce9a-4402-a737-128001c621d7" xmlns:ns3="e62d9ac6-324d-45d6-8440-4ec196cd8297" targetNamespace="http://schemas.microsoft.com/office/2006/metadata/properties" ma:root="true" ma:fieldsID="7aff8a7cb9125aa853672a7c604f1083" ns2:_="" ns3:_="">
    <xsd:import namespace="5f0839ab-ce9a-4402-a737-128001c621d7"/>
    <xsd:import namespace="e62d9ac6-324d-45d6-8440-4ec196cd82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Product_x0020_arrives_x0020_on_x0020_time_x0020_per_x0020_the_x0020_allocation_x0020_emails_x0020_sent_x0020_by_x0020_Food_x0020_Lifeline_x0020_the_x0020_week_x0020_before" minOccurs="0"/>
                <xsd:element ref="ns2:Product_x0020_is_x0020_fresh_x0020_and_x0020_has_x0020_a_x0020_reasonable_x0020_remaining_x0020_shelf_x0020_life_x0020_to_x0020_allow_x0020_for_x0020_distribution" minOccurs="0"/>
                <xsd:element ref="ns2:My_x0020_specific_x0020_questions_x0020_about_x0020_the_x0020_Nutritious_x0020_Food_x0020_Sourcing_x0020__x0028_bulk_x0020_buy_x0029__x0020_program_x0020__x002d__x0020_such_x0020_as_x0020_amount_x0020_or_x0020_condition_x0020_of_x0020_the_x0020_product_x0020__x002d__x0020_are_x0020_answered_x0020_in_x0020_a_x0020_timely_x0020_manner_x002e_" minOccurs="0"/>
                <xsd:element ref="ns2:Allocation_x0020_emails_x0020_are_x0020_sent_x0020_with_x0020_enough_x0020_time_x0020_for_x0020_my_x0020_agency_x0020_to_x0020_plan_x0020_for_x0020_product_x0020_arrival_x002f_delay" minOccurs="0"/>
                <xsd:element ref="ns2:When_x0020_issues_x0020_about_x0020_the_x0020_Nutritious_x0020_Food_x0020_Sourcing_x0020_program_x0020_are_x0020_raised_x0020_to_x0020_Food_x0020_Lifeline_x002c__x0020_the_x0020_problem_x0020_gets_x0020_fixed_x002e_" minOccurs="0"/>
                <xsd:element ref="ns2:My_x0020_agency_x0020_is_x0020_able_x0020_to_x0020_decline_x002f_decrease_x0020_product_x0020_through_x0020_the_x0020_allocation_x0020_emails_x0020_noted_x0020_above_x002e_" minOccurs="0"/>
                <xsd:element ref="ns2:My_x0020_agency_x0020_knows_x0020_how_x0020_to_x0020_request_x0020_additional_x0020_products_x0020_if_x0020_they_x0020_become_x0020_available_x002e_" minOccurs="0"/>
                <xsd:element ref="ns2:When_x0020_Additional_x0020_products_x0020_are_x0020_available_x002c__x0020_the_x0020_process_x0020_around_x0020_allocating_x0020_those_x0020_additional_x0020_cases_x0020_is_x0020_transparent_x002e_" minOccurs="0"/>
                <xsd:element ref="ns2:The_x0020_information_x0020_reported_x0020_at_x0020_the_x0020_MPC_x0020_General_x0020_Membership_x0020_meetings_x0020_by_x0020_Food_x0020_Lifeline_x0020_staff_x0020_about_x0020_Nutritious_x0020_Food_x0020_Sourcing_x0020_programming_x0020_keeps_x0020_me_x0020_informed_x0020_about_x0020_the_x0020_upcoming_x0020_bu" minOccurs="0"/>
                <xsd:element ref="ns2:The_x0020_quantity_x0020_of_x0020_City_x0020_Fund_x0020_products_x0020_received_x0020_through_x0020_City_x0020_Fund_x0020_are_x0020_helpful_x0020_to_x0020_my_x0020_agency" minOccurs="0"/>
                <xsd:element ref="ns2:The_x0020_variety_x0020_of_x0020_City_x0020_Fund_x0020_products_x0020_received_x0020_is_x0020_helpful_x0020_to_x0020_my_x0020_agency_x002e_" minOccurs="0"/>
                <xsd:element ref="ns2:The_x0020_decision_x002d_making_x0020_process_x0020_for_x0020_City_x0020_Fund_x0020_product_x0020_purchases_x0020_is_x0020_transparent_x0020_and_x0020_accessible_x002e_" minOccurs="0"/>
                <xsd:element ref="ns2:Please_x0020_share_x0020_any_x0020_positive_x0020_feedback_x0020_and_x0020_what_x0027_s_x0020_going_x0020_well_x0020_with_x0020_the_x0020_Nutritious_x0020_Food_x0020_Sourcing_x0020_Program_x002e_" minOccurs="0"/>
                <xsd:element ref="ns2:Please_x0020_share_x0020_what_x0020_improvements_x0020_you_x0020_would_x0020_like_x0020_to_x0020_see_x0020_for_x0020_any_x0020_challenges_x0020_you_x0020_are_x0020_experiencing_x0020_with_x0020_the_x0020_Nutritious_x0020_Food_x0020_Sourcing_x0020_Program_x002e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839ab-ce9a-4402-a737-128001c621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e01686c-6021-42b9-a18b-5b8d75d1fd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Product_x0020_arrives_x0020_on_x0020_time_x0020_per_x0020_the_x0020_allocation_x0020_emails_x0020_sent_x0020_by_x0020_Food_x0020_Lifeline_x0020_the_x0020_week_x0020_before" ma:index="21" nillable="true" ma:displayName="Product arrives on time per the allocation emails sent by Food Lifeline the week before" ma:format="Dropdown" ma:internalName="Product_x0020_arrives_x0020_on_x0020_time_x0020_per_x0020_the_x0020_allocation_x0020_emails_x0020_sent_x0020_by_x0020_Food_x0020_Lifeline_x0020_the_x0020_week_x0020_before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Product_x0020_is_x0020_fresh_x0020_and_x0020_has_x0020_a_x0020_reasonable_x0020_remaining_x0020_shelf_x0020_life_x0020_to_x0020_allow_x0020_for_x0020_distribution" ma:index="22" nillable="true" ma:displayName="Product is fresh and has a reasonable remaining shelf life to allow for distribution" ma:format="Dropdown" ma:internalName="Product_x0020_is_x0020_fresh_x0020_and_x0020_has_x0020_a_x0020_reasonable_x0020_remaining_x0020_shelf_x0020_life_x0020_to_x0020_allow_x0020_for_x0020_distribution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My_x0020_specific_x0020_questions_x0020_about_x0020_the_x0020_Nutritious_x0020_Food_x0020_Sourcing_x0020__x0028_bulk_x0020_buy_x0029__x0020_program_x0020__x002d__x0020_such_x0020_as_x0020_amount_x0020_or_x0020_condition_x0020_of_x0020_the_x0020_product_x0020__x002d__x0020_are_x0020_answered_x0020_in_x0020_a_x0020_timely_x0020_manner_x002e_" ma:index="23" nillable="true" ma:displayName="My specific questions about the Nutritious Food Sourcing (bulk buy) program - such as amount or condition of the product - are answered in a timely manner." ma:format="Dropdown" ma:internalName="My_x0020_specific_x0020_questions_x0020_about_x0020_the_x0020_Nutritious_x0020_Food_x0020_Sourcing_x0020__x0028_bulk_x0020_buy_x0029__x0020_program_x0020__x002d__x0020_such_x0020_as_x0020_amount_x0020_or_x0020_condition_x0020_of_x0020_the_x0020_product_x0020__x002d__x0020_are_x0020_answered_x0020_in_x0020_a_x0020_timely_x0020_manner_x002e_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Allocation_x0020_emails_x0020_are_x0020_sent_x0020_with_x0020_enough_x0020_time_x0020_for_x0020_my_x0020_agency_x0020_to_x0020_plan_x0020_for_x0020_product_x0020_arrival_x002f_delay" ma:index="24" nillable="true" ma:displayName="Allocation emails are sent with enough time for my agency to plan for product arrival/delay" ma:format="Dropdown" ma:internalName="Allocation_x0020_emails_x0020_are_x0020_sent_x0020_with_x0020_enough_x0020_time_x0020_for_x0020_my_x0020_agency_x0020_to_x0020_plan_x0020_for_x0020_product_x0020_arrival_x002f_delay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When_x0020_issues_x0020_about_x0020_the_x0020_Nutritious_x0020_Food_x0020_Sourcing_x0020_program_x0020_are_x0020_raised_x0020_to_x0020_Food_x0020_Lifeline_x002c__x0020_the_x0020_problem_x0020_gets_x0020_fixed_x002e_" ma:index="25" nillable="true" ma:displayName="When issues about the Nutritious Food Sourcing program are raised to Food Lifeline, the problem gets fixed." ma:format="Dropdown" ma:internalName="When_x0020_issues_x0020_about_x0020_the_x0020_Nutritious_x0020_Food_x0020_Sourcing_x0020_program_x0020_are_x0020_raised_x0020_to_x0020_Food_x0020_Lifeline_x002c__x0020_the_x0020_problem_x0020_gets_x0020_fixed_x002e_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My_x0020_agency_x0020_is_x0020_able_x0020_to_x0020_decline_x002f_decrease_x0020_product_x0020_through_x0020_the_x0020_allocation_x0020_emails_x0020_noted_x0020_above_x002e_" ma:index="26" nillable="true" ma:displayName="My agency is able to decline/decrease product through the allocation emails noted above." ma:format="Dropdown" ma:internalName="My_x0020_agency_x0020_is_x0020_able_x0020_to_x0020_decline_x002f_decrease_x0020_product_x0020_through_x0020_the_x0020_allocation_x0020_emails_x0020_noted_x0020_above_x002e_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My_x0020_agency_x0020_knows_x0020_how_x0020_to_x0020_request_x0020_additional_x0020_products_x0020_if_x0020_they_x0020_become_x0020_available_x002e_" ma:index="27" nillable="true" ma:displayName="My agency knows how to request additional products if they become available." ma:format="Dropdown" ma:internalName="My_x0020_agency_x0020_knows_x0020_how_x0020_to_x0020_request_x0020_additional_x0020_products_x0020_if_x0020_they_x0020_become_x0020_available_x002e_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When_x0020_Additional_x0020_products_x0020_are_x0020_available_x002c__x0020_the_x0020_process_x0020_around_x0020_allocating_x0020_those_x0020_additional_x0020_cases_x0020_is_x0020_transparent_x002e_" ma:index="28" nillable="true" ma:displayName="When Additional products are available, the process around allocating those additional cases is transparent." ma:format="Dropdown" ma:internalName="When_x0020_Additional_x0020_products_x0020_are_x0020_available_x002c__x0020_the_x0020_process_x0020_around_x0020_allocating_x0020_those_x0020_additional_x0020_cases_x0020_is_x0020_transparent_x002e_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The_x0020_information_x0020_reported_x0020_at_x0020_the_x0020_MPC_x0020_General_x0020_Membership_x0020_meetings_x0020_by_x0020_Food_x0020_Lifeline_x0020_staff_x0020_about_x0020_Nutritious_x0020_Food_x0020_Sourcing_x0020_programming_x0020_keeps_x0020_me_x0020_informed_x0020_about_x0020_the_x0020_upcoming_x0020_bu" ma:index="29" nillable="true" ma:displayName="The information reported at the MPC General Membership meetings by Food Lifeline staff about Nutritious Food Sourcing programming keeps me informed about the upcoming bu" ma:format="Dropdown" ma:internalName="The_x0020_information_x0020_reported_x0020_at_x0020_the_x0020_MPC_x0020_General_x0020_Membership_x0020_meetings_x0020_by_x0020_Food_x0020_Lifeline_x0020_staff_x0020_about_x0020_Nutritious_x0020_Food_x0020_Sourcing_x0020_programming_x0020_keeps_x0020_me_x0020_informed_x0020_about_x0020_the_x0020_upcoming_x0020_bu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The_x0020_quantity_x0020_of_x0020_City_x0020_Fund_x0020_products_x0020_received_x0020_through_x0020_City_x0020_Fund_x0020_are_x0020_helpful_x0020_to_x0020_my_x0020_agency" ma:index="30" nillable="true" ma:displayName="The quantity of City Fund products received through City Fund are helpful to my agency" ma:format="Dropdown" ma:internalName="The_x0020_quantity_x0020_of_x0020_City_x0020_Fund_x0020_products_x0020_received_x0020_through_x0020_City_x0020_Fund_x0020_are_x0020_helpful_x0020_to_x0020_my_x0020_agency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The_x0020_variety_x0020_of_x0020_City_x0020_Fund_x0020_products_x0020_received_x0020_is_x0020_helpful_x0020_to_x0020_my_x0020_agency_x002e_" ma:index="31" nillable="true" ma:displayName="The variety of City Fund products received is helpful to my agency." ma:format="Dropdown" ma:internalName="The_x0020_variety_x0020_of_x0020_City_x0020_Fund_x0020_products_x0020_received_x0020_is_x0020_helpful_x0020_to_x0020_my_x0020_agency_x002e_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The_x0020_decision_x002d_making_x0020_process_x0020_for_x0020_City_x0020_Fund_x0020_product_x0020_purchases_x0020_is_x0020_transparent_x0020_and_x0020_accessible_x002e_" ma:index="32" nillable="true" ma:displayName="The decision-making process for City Fund product purchases is transparent and accessible." ma:format="Dropdown" ma:internalName="The_x0020_decision_x002d_making_x0020_process_x0020_for_x0020_City_x0020_Fund_x0020_product_x0020_purchases_x0020_is_x0020_transparent_x0020_and_x0020_accessible_x002e_">
      <xsd:simpleType>
        <xsd:restriction base="dms:Choice">
          <xsd:enumeration value="Strongly Agree"/>
          <xsd:enumeration value="Agree"/>
          <xsd:enumeration value="Neither Agree nor Disagree"/>
          <xsd:enumeration value="Disagree"/>
          <xsd:enumeration value="Strongly Disagree"/>
        </xsd:restriction>
      </xsd:simpleType>
    </xsd:element>
    <xsd:element name="Please_x0020_share_x0020_any_x0020_positive_x0020_feedback_x0020_and_x0020_what_x0027_s_x0020_going_x0020_well_x0020_with_x0020_the_x0020_Nutritious_x0020_Food_x0020_Sourcing_x0020_Program_x002e_" ma:index="33" nillable="true" ma:displayName="Please share any positive feedback and what's going well with the Nutritious Food Sourcing Program." ma:internalName="Please_x0020_share_x0020_any_x0020_positive_x0020_feedback_x0020_and_x0020_what_x0027_s_x0020_going_x0020_well_x0020_with_x0020_the_x0020_Nutritious_x0020_Food_x0020_Sourcing_x0020_Program_x002e_">
      <xsd:simpleType>
        <xsd:restriction base="dms:Note">
          <xsd:maxLength value="255"/>
        </xsd:restriction>
      </xsd:simpleType>
    </xsd:element>
    <xsd:element name="Please_x0020_share_x0020_what_x0020_improvements_x0020_you_x0020_would_x0020_like_x0020_to_x0020_see_x0020_for_x0020_any_x0020_challenges_x0020_you_x0020_are_x0020_experiencing_x0020_with_x0020_the_x0020_Nutritious_x0020_Food_x0020_Sourcing_x0020_Program_x002e_" ma:index="34" nillable="true" ma:displayName="Please share what improvements you would like to see for any challenges you are experiencing with the Nutritious Food Sourcing Program." ma:internalName="Please_x0020_share_x0020_what_x0020_improvements_x0020_you_x0020_would_x0020_like_x0020_to_x0020_see_x0020_for_x0020_any_x0020_challenges_x0020_you_x0020_are_x0020_experiencing_x0020_with_x0020_the_x0020_Nutritious_x0020_Food_x0020_Sourcing_x0020_Program_x002e_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2d9ac6-324d-45d6-8440-4ec196cd829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09f0623-5076-4d50-84ec-c0b7297279f1}" ma:internalName="TaxCatchAll" ma:showField="CatchAllData" ma:web="e62d9ac6-324d-45d6-8440-4ec196cd82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2BA06E-CF2C-4469-AA1B-C7804196B8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59EDFB-D1E9-4EF1-9FBA-0160FA29031C}">
  <ds:schemaRefs>
    <ds:schemaRef ds:uri="5f0839ab-ce9a-4402-a737-128001c621d7"/>
    <ds:schemaRef ds:uri="e62d9ac6-324d-45d6-8440-4ec196cd8297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382F46F-406F-427D-9D99-88EBE043CB43}">
  <ds:schemaRefs>
    <ds:schemaRef ds:uri="5f0839ab-ce9a-4402-a737-128001c621d7"/>
    <ds:schemaRef ds:uri="e62d9ac6-324d-45d6-8440-4ec196cd82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16</Slides>
  <Notes>15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FLL Powerpoint</dc:title>
  <dc:creator>Mariela Koleva</dc:creator>
  <cp:revision>1</cp:revision>
  <dcterms:created xsi:type="dcterms:W3CDTF">2006-08-16T00:00:00Z</dcterms:created>
  <dcterms:modified xsi:type="dcterms:W3CDTF">2026-10-12T16:31:39Z</dcterms:modified>
  <dc:identifier>DAHLWZFyriE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0x0101004564B5C283C155438F51A042F5F6BA94</vt:lpwstr>
  </property>
  <property fmtid="{D5CDD505-2E9C-101B-9397-08002B2CF9AE}" pid="3" name="MediaServiceImageTags">
    <vt:lpwstr/>
  </property>
</Properties>
</file>