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55009" y="3071571"/>
            <a:ext cx="5826125" cy="78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D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54139" y="0"/>
            <a:ext cx="1838325" cy="1674495"/>
          </a:xfrm>
          <a:custGeom>
            <a:avLst/>
            <a:gdLst/>
            <a:ahLst/>
            <a:cxnLst/>
            <a:rect l="l" t="t" r="r" b="b"/>
            <a:pathLst>
              <a:path w="1838325" h="1674495">
                <a:moveTo>
                  <a:pt x="1837860" y="0"/>
                </a:moveTo>
                <a:lnTo>
                  <a:pt x="31163" y="0"/>
                </a:lnTo>
                <a:lnTo>
                  <a:pt x="21760" y="35051"/>
                </a:lnTo>
                <a:lnTo>
                  <a:pt x="12898" y="81814"/>
                </a:lnTo>
                <a:lnTo>
                  <a:pt x="6370" y="129655"/>
                </a:lnTo>
                <a:lnTo>
                  <a:pt x="2096" y="178396"/>
                </a:lnTo>
                <a:lnTo>
                  <a:pt x="0" y="227860"/>
                </a:lnTo>
                <a:lnTo>
                  <a:pt x="3" y="277868"/>
                </a:lnTo>
                <a:lnTo>
                  <a:pt x="2028" y="328243"/>
                </a:lnTo>
                <a:lnTo>
                  <a:pt x="5998" y="378807"/>
                </a:lnTo>
                <a:lnTo>
                  <a:pt x="11834" y="429381"/>
                </a:lnTo>
                <a:lnTo>
                  <a:pt x="19458" y="479790"/>
                </a:lnTo>
                <a:lnTo>
                  <a:pt x="28794" y="529853"/>
                </a:lnTo>
                <a:lnTo>
                  <a:pt x="39763" y="579395"/>
                </a:lnTo>
                <a:lnTo>
                  <a:pt x="52287" y="628236"/>
                </a:lnTo>
                <a:lnTo>
                  <a:pt x="66289" y="676199"/>
                </a:lnTo>
                <a:lnTo>
                  <a:pt x="81692" y="723106"/>
                </a:lnTo>
                <a:lnTo>
                  <a:pt x="98416" y="768779"/>
                </a:lnTo>
                <a:lnTo>
                  <a:pt x="116385" y="813041"/>
                </a:lnTo>
                <a:lnTo>
                  <a:pt x="135520" y="855714"/>
                </a:lnTo>
                <a:lnTo>
                  <a:pt x="155745" y="896620"/>
                </a:lnTo>
                <a:lnTo>
                  <a:pt x="184489" y="948664"/>
                </a:lnTo>
                <a:lnTo>
                  <a:pt x="215423" y="998323"/>
                </a:lnTo>
                <a:lnTo>
                  <a:pt x="248423" y="1045651"/>
                </a:lnTo>
                <a:lnTo>
                  <a:pt x="283366" y="1090706"/>
                </a:lnTo>
                <a:lnTo>
                  <a:pt x="320129" y="1133545"/>
                </a:lnTo>
                <a:lnTo>
                  <a:pt x="358589" y="1174222"/>
                </a:lnTo>
                <a:lnTo>
                  <a:pt x="398624" y="1212795"/>
                </a:lnTo>
                <a:lnTo>
                  <a:pt x="440110" y="1249319"/>
                </a:lnTo>
                <a:lnTo>
                  <a:pt x="482924" y="1283852"/>
                </a:lnTo>
                <a:lnTo>
                  <a:pt x="526944" y="1316449"/>
                </a:lnTo>
                <a:lnTo>
                  <a:pt x="572045" y="1347166"/>
                </a:lnTo>
                <a:lnTo>
                  <a:pt x="618106" y="1376061"/>
                </a:lnTo>
                <a:lnTo>
                  <a:pt x="665003" y="1403189"/>
                </a:lnTo>
                <a:lnTo>
                  <a:pt x="712613" y="1428606"/>
                </a:lnTo>
                <a:lnTo>
                  <a:pt x="760813" y="1452370"/>
                </a:lnTo>
                <a:lnTo>
                  <a:pt x="809480" y="1474536"/>
                </a:lnTo>
                <a:lnTo>
                  <a:pt x="858492" y="1495160"/>
                </a:lnTo>
                <a:lnTo>
                  <a:pt x="907724" y="1514299"/>
                </a:lnTo>
                <a:lnTo>
                  <a:pt x="957055" y="1532010"/>
                </a:lnTo>
                <a:lnTo>
                  <a:pt x="1006361" y="1548348"/>
                </a:lnTo>
                <a:lnTo>
                  <a:pt x="1055518" y="1563369"/>
                </a:lnTo>
                <a:lnTo>
                  <a:pt x="1104405" y="1577131"/>
                </a:lnTo>
                <a:lnTo>
                  <a:pt x="1152898" y="1589689"/>
                </a:lnTo>
                <a:lnTo>
                  <a:pt x="1200874" y="1601100"/>
                </a:lnTo>
                <a:lnTo>
                  <a:pt x="1248210" y="1611420"/>
                </a:lnTo>
                <a:lnTo>
                  <a:pt x="1294783" y="1620705"/>
                </a:lnTo>
                <a:lnTo>
                  <a:pt x="1340470" y="1629012"/>
                </a:lnTo>
                <a:lnTo>
                  <a:pt x="1385149" y="1636397"/>
                </a:lnTo>
                <a:lnTo>
                  <a:pt x="1428695" y="1642916"/>
                </a:lnTo>
                <a:lnTo>
                  <a:pt x="1470986" y="1648625"/>
                </a:lnTo>
                <a:lnTo>
                  <a:pt x="1511899" y="1653582"/>
                </a:lnTo>
                <a:lnTo>
                  <a:pt x="1551311" y="1657842"/>
                </a:lnTo>
                <a:lnTo>
                  <a:pt x="1625139" y="1664496"/>
                </a:lnTo>
                <a:lnTo>
                  <a:pt x="1721550" y="1670659"/>
                </a:lnTo>
                <a:lnTo>
                  <a:pt x="1774833" y="1672879"/>
                </a:lnTo>
                <a:lnTo>
                  <a:pt x="1837860" y="1674495"/>
                </a:lnTo>
                <a:lnTo>
                  <a:pt x="1837860" y="0"/>
                </a:lnTo>
                <a:close/>
              </a:path>
            </a:pathLst>
          </a:custGeom>
          <a:solidFill>
            <a:srgbClr val="9F9D79">
              <a:alpha val="7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85995" y="0"/>
            <a:ext cx="5366385" cy="6858000"/>
          </a:xfrm>
          <a:custGeom>
            <a:avLst/>
            <a:gdLst/>
            <a:ahLst/>
            <a:cxnLst/>
            <a:rect l="l" t="t" r="r" b="b"/>
            <a:pathLst>
              <a:path w="5366384" h="6858000">
                <a:moveTo>
                  <a:pt x="4885088" y="6858000"/>
                </a:moveTo>
                <a:lnTo>
                  <a:pt x="4868236" y="6729171"/>
                </a:lnTo>
                <a:lnTo>
                  <a:pt x="4865401" y="6688859"/>
                </a:lnTo>
                <a:lnTo>
                  <a:pt x="4863140" y="6648051"/>
                </a:lnTo>
                <a:lnTo>
                  <a:pt x="4861440" y="6606758"/>
                </a:lnTo>
                <a:lnTo>
                  <a:pt x="4860288" y="6564989"/>
                </a:lnTo>
                <a:lnTo>
                  <a:pt x="4859671" y="6522757"/>
                </a:lnTo>
                <a:lnTo>
                  <a:pt x="4859576" y="6480071"/>
                </a:lnTo>
                <a:lnTo>
                  <a:pt x="4859989" y="6436943"/>
                </a:lnTo>
                <a:lnTo>
                  <a:pt x="4860897" y="6393383"/>
                </a:lnTo>
                <a:lnTo>
                  <a:pt x="4862286" y="6349402"/>
                </a:lnTo>
                <a:lnTo>
                  <a:pt x="4864143" y="6305011"/>
                </a:lnTo>
                <a:lnTo>
                  <a:pt x="4866456" y="6260220"/>
                </a:lnTo>
                <a:lnTo>
                  <a:pt x="4869210" y="6215040"/>
                </a:lnTo>
                <a:lnTo>
                  <a:pt x="4872392" y="6169482"/>
                </a:lnTo>
                <a:lnTo>
                  <a:pt x="4875990" y="6123557"/>
                </a:lnTo>
                <a:lnTo>
                  <a:pt x="4879989" y="6077275"/>
                </a:lnTo>
                <a:lnTo>
                  <a:pt x="4884377" y="6030648"/>
                </a:lnTo>
                <a:lnTo>
                  <a:pt x="4889140" y="5983685"/>
                </a:lnTo>
                <a:lnTo>
                  <a:pt x="4894264" y="5936398"/>
                </a:lnTo>
                <a:lnTo>
                  <a:pt x="4899737" y="5888797"/>
                </a:lnTo>
                <a:lnTo>
                  <a:pt x="4905546" y="5840893"/>
                </a:lnTo>
                <a:lnTo>
                  <a:pt x="4911676" y="5792698"/>
                </a:lnTo>
                <a:lnTo>
                  <a:pt x="4918115" y="5744220"/>
                </a:lnTo>
                <a:lnTo>
                  <a:pt x="4924849" y="5695472"/>
                </a:lnTo>
                <a:lnTo>
                  <a:pt x="4931865" y="5646465"/>
                </a:lnTo>
                <a:lnTo>
                  <a:pt x="4939150" y="5597208"/>
                </a:lnTo>
                <a:lnTo>
                  <a:pt x="4946690" y="5547712"/>
                </a:lnTo>
                <a:lnTo>
                  <a:pt x="4954472" y="5497989"/>
                </a:lnTo>
                <a:lnTo>
                  <a:pt x="4962483" y="5448049"/>
                </a:lnTo>
                <a:lnTo>
                  <a:pt x="4970710" y="5397903"/>
                </a:lnTo>
                <a:lnTo>
                  <a:pt x="4979139" y="5347561"/>
                </a:lnTo>
                <a:lnTo>
                  <a:pt x="4987756" y="5297034"/>
                </a:lnTo>
                <a:lnTo>
                  <a:pt x="4996549" y="5246334"/>
                </a:lnTo>
                <a:lnTo>
                  <a:pt x="5005505" y="5195470"/>
                </a:lnTo>
                <a:lnTo>
                  <a:pt x="5014609" y="5144454"/>
                </a:lnTo>
                <a:lnTo>
                  <a:pt x="5023849" y="5093296"/>
                </a:lnTo>
                <a:lnTo>
                  <a:pt x="5033211" y="5042007"/>
                </a:lnTo>
                <a:lnTo>
                  <a:pt x="5042683" y="4990598"/>
                </a:lnTo>
                <a:lnTo>
                  <a:pt x="5052250" y="4939079"/>
                </a:lnTo>
                <a:lnTo>
                  <a:pt x="5061899" y="4887461"/>
                </a:lnTo>
                <a:lnTo>
                  <a:pt x="5071618" y="4835756"/>
                </a:lnTo>
                <a:lnTo>
                  <a:pt x="5081392" y="4783973"/>
                </a:lnTo>
                <a:lnTo>
                  <a:pt x="5091209" y="4732124"/>
                </a:lnTo>
                <a:lnTo>
                  <a:pt x="5101056" y="4680218"/>
                </a:lnTo>
                <a:lnTo>
                  <a:pt x="5110918" y="4628268"/>
                </a:lnTo>
                <a:lnTo>
                  <a:pt x="5120783" y="4576283"/>
                </a:lnTo>
                <a:lnTo>
                  <a:pt x="5130637" y="4524275"/>
                </a:lnTo>
                <a:lnTo>
                  <a:pt x="5140467" y="4472254"/>
                </a:lnTo>
                <a:lnTo>
                  <a:pt x="5150259" y="4420231"/>
                </a:lnTo>
                <a:lnTo>
                  <a:pt x="5160001" y="4368216"/>
                </a:lnTo>
                <a:lnTo>
                  <a:pt x="5169680" y="4316221"/>
                </a:lnTo>
                <a:lnTo>
                  <a:pt x="5179281" y="4264256"/>
                </a:lnTo>
                <a:lnTo>
                  <a:pt x="5188791" y="4212332"/>
                </a:lnTo>
                <a:lnTo>
                  <a:pt x="5198198" y="4160460"/>
                </a:lnTo>
                <a:lnTo>
                  <a:pt x="5207487" y="4108650"/>
                </a:lnTo>
                <a:lnTo>
                  <a:pt x="5216646" y="4056913"/>
                </a:lnTo>
                <a:lnTo>
                  <a:pt x="5225661" y="4005259"/>
                </a:lnTo>
                <a:lnTo>
                  <a:pt x="5234520" y="3953701"/>
                </a:lnTo>
                <a:lnTo>
                  <a:pt x="5243208" y="3902247"/>
                </a:lnTo>
                <a:lnTo>
                  <a:pt x="5251712" y="3850910"/>
                </a:lnTo>
                <a:lnTo>
                  <a:pt x="5260019" y="3799700"/>
                </a:lnTo>
                <a:lnTo>
                  <a:pt x="5268116" y="3748627"/>
                </a:lnTo>
                <a:lnTo>
                  <a:pt x="5275990" y="3697703"/>
                </a:lnTo>
                <a:lnTo>
                  <a:pt x="5283626" y="3646937"/>
                </a:lnTo>
                <a:lnTo>
                  <a:pt x="5291013" y="3596341"/>
                </a:lnTo>
                <a:lnTo>
                  <a:pt x="5298136" y="3545926"/>
                </a:lnTo>
                <a:lnTo>
                  <a:pt x="5304982" y="3495702"/>
                </a:lnTo>
                <a:lnTo>
                  <a:pt x="5311538" y="3445680"/>
                </a:lnTo>
                <a:lnTo>
                  <a:pt x="5317790" y="3395871"/>
                </a:lnTo>
                <a:lnTo>
                  <a:pt x="5323726" y="3346286"/>
                </a:lnTo>
                <a:lnTo>
                  <a:pt x="5329332" y="3296934"/>
                </a:lnTo>
                <a:lnTo>
                  <a:pt x="5334595" y="3247828"/>
                </a:lnTo>
                <a:lnTo>
                  <a:pt x="5339501" y="3198977"/>
                </a:lnTo>
                <a:lnTo>
                  <a:pt x="5344037" y="3150393"/>
                </a:lnTo>
                <a:lnTo>
                  <a:pt x="5348190" y="3102086"/>
                </a:lnTo>
                <a:lnTo>
                  <a:pt x="5351946" y="3054067"/>
                </a:lnTo>
                <a:lnTo>
                  <a:pt x="5355293" y="3006347"/>
                </a:lnTo>
                <a:lnTo>
                  <a:pt x="5358216" y="2958936"/>
                </a:lnTo>
                <a:lnTo>
                  <a:pt x="5360703" y="2911845"/>
                </a:lnTo>
                <a:lnTo>
                  <a:pt x="5362741" y="2865085"/>
                </a:lnTo>
                <a:lnTo>
                  <a:pt x="5364315" y="2818667"/>
                </a:lnTo>
                <a:lnTo>
                  <a:pt x="5365413" y="2772602"/>
                </a:lnTo>
                <a:lnTo>
                  <a:pt x="5366021" y="2726899"/>
                </a:lnTo>
                <a:lnTo>
                  <a:pt x="5366126" y="2681571"/>
                </a:lnTo>
                <a:lnTo>
                  <a:pt x="5365715" y="2636627"/>
                </a:lnTo>
                <a:lnTo>
                  <a:pt x="5364775" y="2592078"/>
                </a:lnTo>
                <a:lnTo>
                  <a:pt x="5363291" y="2547935"/>
                </a:lnTo>
                <a:lnTo>
                  <a:pt x="5361251" y="2504210"/>
                </a:lnTo>
                <a:lnTo>
                  <a:pt x="5358642" y="2460912"/>
                </a:lnTo>
                <a:lnTo>
                  <a:pt x="5355450" y="2418052"/>
                </a:lnTo>
                <a:lnTo>
                  <a:pt x="5351662" y="2375642"/>
                </a:lnTo>
                <a:lnTo>
                  <a:pt x="5347265" y="2333691"/>
                </a:lnTo>
                <a:lnTo>
                  <a:pt x="5342245" y="2292211"/>
                </a:lnTo>
                <a:lnTo>
                  <a:pt x="5336589" y="2251212"/>
                </a:lnTo>
                <a:lnTo>
                  <a:pt x="5330284" y="2210705"/>
                </a:lnTo>
                <a:lnTo>
                  <a:pt x="5323316" y="2170701"/>
                </a:lnTo>
                <a:lnTo>
                  <a:pt x="5315672" y="2131211"/>
                </a:lnTo>
                <a:lnTo>
                  <a:pt x="5307339" y="2092245"/>
                </a:lnTo>
                <a:lnTo>
                  <a:pt x="5298303" y="2053814"/>
                </a:lnTo>
                <a:lnTo>
                  <a:pt x="5288551" y="2015929"/>
                </a:lnTo>
                <a:lnTo>
                  <a:pt x="5278071" y="1978600"/>
                </a:lnTo>
                <a:lnTo>
                  <a:pt x="5266848" y="1941839"/>
                </a:lnTo>
                <a:lnTo>
                  <a:pt x="5254869" y="1905655"/>
                </a:lnTo>
                <a:lnTo>
                  <a:pt x="5228591" y="1835065"/>
                </a:lnTo>
                <a:lnTo>
                  <a:pt x="5199130" y="1766916"/>
                </a:lnTo>
                <a:lnTo>
                  <a:pt x="5166381" y="1701294"/>
                </a:lnTo>
                <a:lnTo>
                  <a:pt x="5130236" y="1638285"/>
                </a:lnTo>
                <a:lnTo>
                  <a:pt x="5090589" y="1577975"/>
                </a:lnTo>
                <a:lnTo>
                  <a:pt x="5047333" y="1520449"/>
                </a:lnTo>
                <a:lnTo>
                  <a:pt x="5001348" y="1466878"/>
                </a:lnTo>
                <a:lnTo>
                  <a:pt x="4953971" y="1418469"/>
                </a:lnTo>
                <a:lnTo>
                  <a:pt x="4904723" y="1374402"/>
                </a:lnTo>
                <a:lnTo>
                  <a:pt x="4853660" y="1334530"/>
                </a:lnTo>
                <a:lnTo>
                  <a:pt x="4800836" y="1298702"/>
                </a:lnTo>
                <a:lnTo>
                  <a:pt x="4746304" y="1266770"/>
                </a:lnTo>
                <a:lnTo>
                  <a:pt x="4690119" y="1238586"/>
                </a:lnTo>
                <a:lnTo>
                  <a:pt x="4632335" y="1214000"/>
                </a:lnTo>
                <a:lnTo>
                  <a:pt x="4573006" y="1192863"/>
                </a:lnTo>
                <a:lnTo>
                  <a:pt x="4512187" y="1175026"/>
                </a:lnTo>
                <a:lnTo>
                  <a:pt x="4449931" y="1160341"/>
                </a:lnTo>
                <a:lnTo>
                  <a:pt x="4386292" y="1148659"/>
                </a:lnTo>
                <a:lnTo>
                  <a:pt x="4321325" y="1139831"/>
                </a:lnTo>
                <a:lnTo>
                  <a:pt x="4255084" y="1133707"/>
                </a:lnTo>
                <a:lnTo>
                  <a:pt x="4187623" y="1130140"/>
                </a:lnTo>
                <a:lnTo>
                  <a:pt x="4118996" y="1128979"/>
                </a:lnTo>
                <a:lnTo>
                  <a:pt x="4084262" y="1129255"/>
                </a:lnTo>
                <a:lnTo>
                  <a:pt x="4013987" y="1131426"/>
                </a:lnTo>
                <a:lnTo>
                  <a:pt x="3942682" y="1135632"/>
                </a:lnTo>
                <a:lnTo>
                  <a:pt x="3870401" y="1141724"/>
                </a:lnTo>
                <a:lnTo>
                  <a:pt x="3797197" y="1149553"/>
                </a:lnTo>
                <a:lnTo>
                  <a:pt x="3723125" y="1158970"/>
                </a:lnTo>
                <a:lnTo>
                  <a:pt x="3648240" y="1169827"/>
                </a:lnTo>
                <a:lnTo>
                  <a:pt x="3610508" y="1175748"/>
                </a:lnTo>
                <a:lnTo>
                  <a:pt x="3572594" y="1181973"/>
                </a:lnTo>
                <a:lnTo>
                  <a:pt x="3534503" y="1188484"/>
                </a:lnTo>
                <a:lnTo>
                  <a:pt x="3496242" y="1195262"/>
                </a:lnTo>
                <a:lnTo>
                  <a:pt x="3457819" y="1202288"/>
                </a:lnTo>
                <a:lnTo>
                  <a:pt x="3419239" y="1209543"/>
                </a:lnTo>
                <a:lnTo>
                  <a:pt x="3380510" y="1217009"/>
                </a:lnTo>
                <a:lnTo>
                  <a:pt x="3341638" y="1224668"/>
                </a:lnTo>
                <a:lnTo>
                  <a:pt x="3302631" y="1232500"/>
                </a:lnTo>
                <a:lnTo>
                  <a:pt x="3263494" y="1240487"/>
                </a:lnTo>
                <a:lnTo>
                  <a:pt x="3224236" y="1248611"/>
                </a:lnTo>
                <a:lnTo>
                  <a:pt x="3184861" y="1256853"/>
                </a:lnTo>
                <a:lnTo>
                  <a:pt x="3145378" y="1265194"/>
                </a:lnTo>
                <a:lnTo>
                  <a:pt x="3105793" y="1273615"/>
                </a:lnTo>
                <a:lnTo>
                  <a:pt x="3066113" y="1282099"/>
                </a:lnTo>
                <a:lnTo>
                  <a:pt x="3026344" y="1290626"/>
                </a:lnTo>
                <a:lnTo>
                  <a:pt x="2986493" y="1299178"/>
                </a:lnTo>
                <a:lnTo>
                  <a:pt x="2946568" y="1307736"/>
                </a:lnTo>
                <a:lnTo>
                  <a:pt x="2906574" y="1316282"/>
                </a:lnTo>
                <a:lnTo>
                  <a:pt x="2866519" y="1324796"/>
                </a:lnTo>
                <a:lnTo>
                  <a:pt x="2826410" y="1333261"/>
                </a:lnTo>
                <a:lnTo>
                  <a:pt x="2786252" y="1341658"/>
                </a:lnTo>
                <a:lnTo>
                  <a:pt x="2746054" y="1349968"/>
                </a:lnTo>
                <a:lnTo>
                  <a:pt x="2705821" y="1358173"/>
                </a:lnTo>
                <a:lnTo>
                  <a:pt x="2665560" y="1366253"/>
                </a:lnTo>
                <a:lnTo>
                  <a:pt x="2625279" y="1374191"/>
                </a:lnTo>
                <a:lnTo>
                  <a:pt x="2584984" y="1381967"/>
                </a:lnTo>
                <a:lnTo>
                  <a:pt x="2544681" y="1389564"/>
                </a:lnTo>
                <a:lnTo>
                  <a:pt x="2504378" y="1396962"/>
                </a:lnTo>
                <a:lnTo>
                  <a:pt x="2464081" y="1404142"/>
                </a:lnTo>
                <a:lnTo>
                  <a:pt x="2423798" y="1411088"/>
                </a:lnTo>
                <a:lnTo>
                  <a:pt x="2383534" y="1417778"/>
                </a:lnTo>
                <a:lnTo>
                  <a:pt x="2343296" y="1424196"/>
                </a:lnTo>
                <a:lnTo>
                  <a:pt x="2303092" y="1430322"/>
                </a:lnTo>
                <a:lnTo>
                  <a:pt x="2262928" y="1436138"/>
                </a:lnTo>
                <a:lnTo>
                  <a:pt x="2222811" y="1441625"/>
                </a:lnTo>
                <a:lnTo>
                  <a:pt x="2182748" y="1446765"/>
                </a:lnTo>
                <a:lnTo>
                  <a:pt x="2142745" y="1451539"/>
                </a:lnTo>
                <a:lnTo>
                  <a:pt x="2102809" y="1455928"/>
                </a:lnTo>
                <a:lnTo>
                  <a:pt x="2062948" y="1459914"/>
                </a:lnTo>
                <a:lnTo>
                  <a:pt x="2023166" y="1463478"/>
                </a:lnTo>
                <a:lnTo>
                  <a:pt x="1983473" y="1466601"/>
                </a:lnTo>
                <a:lnTo>
                  <a:pt x="1943873" y="1469266"/>
                </a:lnTo>
                <a:lnTo>
                  <a:pt x="1904375" y="1471453"/>
                </a:lnTo>
                <a:lnTo>
                  <a:pt x="1864984" y="1473143"/>
                </a:lnTo>
                <a:lnTo>
                  <a:pt x="1825708" y="1474319"/>
                </a:lnTo>
                <a:lnTo>
                  <a:pt x="1786554" y="1474961"/>
                </a:lnTo>
                <a:lnTo>
                  <a:pt x="1747527" y="1475050"/>
                </a:lnTo>
                <a:lnTo>
                  <a:pt x="1708635" y="1474570"/>
                </a:lnTo>
                <a:lnTo>
                  <a:pt x="1669885" y="1473499"/>
                </a:lnTo>
                <a:lnTo>
                  <a:pt x="1631283" y="1471821"/>
                </a:lnTo>
                <a:lnTo>
                  <a:pt x="1592837" y="1469516"/>
                </a:lnTo>
                <a:lnTo>
                  <a:pt x="1554552" y="1466566"/>
                </a:lnTo>
                <a:lnTo>
                  <a:pt x="1516436" y="1462952"/>
                </a:lnTo>
                <a:lnTo>
                  <a:pt x="1478495" y="1458656"/>
                </a:lnTo>
                <a:lnTo>
                  <a:pt x="1403168" y="1447942"/>
                </a:lnTo>
                <a:lnTo>
                  <a:pt x="1328623" y="1434274"/>
                </a:lnTo>
                <a:lnTo>
                  <a:pt x="1254916" y="1417505"/>
                </a:lnTo>
                <a:lnTo>
                  <a:pt x="1182099" y="1397485"/>
                </a:lnTo>
                <a:lnTo>
                  <a:pt x="1110229" y="1374065"/>
                </a:lnTo>
                <a:lnTo>
                  <a:pt x="1039357" y="1347097"/>
                </a:lnTo>
                <a:lnTo>
                  <a:pt x="969540" y="1316431"/>
                </a:lnTo>
                <a:lnTo>
                  <a:pt x="935043" y="1299665"/>
                </a:lnTo>
                <a:lnTo>
                  <a:pt x="900830" y="1281919"/>
                </a:lnTo>
                <a:lnTo>
                  <a:pt x="866908" y="1263173"/>
                </a:lnTo>
                <a:lnTo>
                  <a:pt x="833282" y="1243411"/>
                </a:lnTo>
                <a:lnTo>
                  <a:pt x="799961" y="1222612"/>
                </a:lnTo>
                <a:lnTo>
                  <a:pt x="766951" y="1200759"/>
                </a:lnTo>
                <a:lnTo>
                  <a:pt x="734258" y="1177833"/>
                </a:lnTo>
                <a:lnTo>
                  <a:pt x="701889" y="1153814"/>
                </a:lnTo>
                <a:lnTo>
                  <a:pt x="669852" y="1128685"/>
                </a:lnTo>
                <a:lnTo>
                  <a:pt x="638152" y="1102427"/>
                </a:lnTo>
                <a:lnTo>
                  <a:pt x="606798" y="1075022"/>
                </a:lnTo>
                <a:lnTo>
                  <a:pt x="575794" y="1046450"/>
                </a:lnTo>
                <a:lnTo>
                  <a:pt x="545149" y="1016693"/>
                </a:lnTo>
                <a:lnTo>
                  <a:pt x="514868" y="985732"/>
                </a:lnTo>
                <a:lnTo>
                  <a:pt x="484960" y="953550"/>
                </a:lnTo>
                <a:lnTo>
                  <a:pt x="455429" y="920126"/>
                </a:lnTo>
                <a:lnTo>
                  <a:pt x="426284" y="885444"/>
                </a:lnTo>
                <a:lnTo>
                  <a:pt x="396382" y="848217"/>
                </a:lnTo>
                <a:lnTo>
                  <a:pt x="357035" y="796426"/>
                </a:lnTo>
                <a:lnTo>
                  <a:pt x="334523" y="765154"/>
                </a:lnTo>
                <a:lnTo>
                  <a:pt x="310493" y="730344"/>
                </a:lnTo>
                <a:lnTo>
                  <a:pt x="285227" y="692029"/>
                </a:lnTo>
                <a:lnTo>
                  <a:pt x="259007" y="650245"/>
                </a:lnTo>
                <a:lnTo>
                  <a:pt x="232113" y="605025"/>
                </a:lnTo>
                <a:lnTo>
                  <a:pt x="204828" y="556404"/>
                </a:lnTo>
                <a:lnTo>
                  <a:pt x="177432" y="504415"/>
                </a:lnTo>
                <a:lnTo>
                  <a:pt x="150206" y="449094"/>
                </a:lnTo>
                <a:lnTo>
                  <a:pt x="123433" y="390475"/>
                </a:lnTo>
                <a:lnTo>
                  <a:pt x="97393" y="328591"/>
                </a:lnTo>
                <a:lnTo>
                  <a:pt x="72368" y="263477"/>
                </a:lnTo>
                <a:lnTo>
                  <a:pt x="48640" y="195168"/>
                </a:lnTo>
                <a:lnTo>
                  <a:pt x="26488" y="123698"/>
                </a:lnTo>
                <a:lnTo>
                  <a:pt x="16122" y="77293"/>
                </a:lnTo>
                <a:lnTo>
                  <a:pt x="5946" y="29067"/>
                </a:lnTo>
                <a:lnTo>
                  <a:pt x="0" y="0"/>
                </a:lnTo>
              </a:path>
            </a:pathLst>
          </a:custGeom>
          <a:ln w="60325">
            <a:solidFill>
              <a:srgbClr val="FDF3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0"/>
            <a:ext cx="3098165" cy="2532380"/>
          </a:xfrm>
          <a:custGeom>
            <a:avLst/>
            <a:gdLst/>
            <a:ahLst/>
            <a:cxnLst/>
            <a:rect l="l" t="t" r="r" b="b"/>
            <a:pathLst>
              <a:path w="3098165" h="2532380">
                <a:moveTo>
                  <a:pt x="191148" y="2338456"/>
                </a:moveTo>
                <a:lnTo>
                  <a:pt x="177062" y="2339416"/>
                </a:lnTo>
                <a:lnTo>
                  <a:pt x="138730" y="2351374"/>
                </a:lnTo>
                <a:lnTo>
                  <a:pt x="100378" y="2361927"/>
                </a:lnTo>
                <a:lnTo>
                  <a:pt x="61998" y="2371099"/>
                </a:lnTo>
                <a:lnTo>
                  <a:pt x="23581" y="2378913"/>
                </a:lnTo>
                <a:lnTo>
                  <a:pt x="0" y="2381580"/>
                </a:lnTo>
                <a:lnTo>
                  <a:pt x="0" y="2532329"/>
                </a:lnTo>
                <a:lnTo>
                  <a:pt x="51195" y="2507146"/>
                </a:lnTo>
                <a:lnTo>
                  <a:pt x="96275" y="2481736"/>
                </a:lnTo>
                <a:lnTo>
                  <a:pt x="140845" y="2453873"/>
                </a:lnTo>
                <a:lnTo>
                  <a:pt x="184923" y="2423617"/>
                </a:lnTo>
                <a:lnTo>
                  <a:pt x="214640" y="2396979"/>
                </a:lnTo>
                <a:lnTo>
                  <a:pt x="232319" y="2378913"/>
                </a:lnTo>
                <a:lnTo>
                  <a:pt x="254595" y="2356815"/>
                </a:lnTo>
                <a:lnTo>
                  <a:pt x="229165" y="2349489"/>
                </a:lnTo>
                <a:lnTo>
                  <a:pt x="208266" y="2342591"/>
                </a:lnTo>
                <a:lnTo>
                  <a:pt x="191148" y="2338456"/>
                </a:lnTo>
                <a:close/>
              </a:path>
              <a:path w="3098165" h="2532380">
                <a:moveTo>
                  <a:pt x="0" y="2070303"/>
                </a:moveTo>
                <a:lnTo>
                  <a:pt x="0" y="2284933"/>
                </a:lnTo>
                <a:lnTo>
                  <a:pt x="4466" y="2284679"/>
                </a:lnTo>
                <a:lnTo>
                  <a:pt x="42858" y="2277980"/>
                </a:lnTo>
                <a:lnTo>
                  <a:pt x="80640" y="2269185"/>
                </a:lnTo>
                <a:lnTo>
                  <a:pt x="129787" y="2255565"/>
                </a:lnTo>
                <a:lnTo>
                  <a:pt x="178596" y="2240733"/>
                </a:lnTo>
                <a:lnTo>
                  <a:pt x="227110" y="2224872"/>
                </a:lnTo>
                <a:lnTo>
                  <a:pt x="275374" y="2208162"/>
                </a:lnTo>
                <a:lnTo>
                  <a:pt x="323430" y="2190785"/>
                </a:lnTo>
                <a:lnTo>
                  <a:pt x="466800" y="2136470"/>
                </a:lnTo>
                <a:lnTo>
                  <a:pt x="512180" y="2105435"/>
                </a:lnTo>
                <a:lnTo>
                  <a:pt x="515432" y="2102315"/>
                </a:lnTo>
                <a:lnTo>
                  <a:pt x="216434" y="2102315"/>
                </a:lnTo>
                <a:lnTo>
                  <a:pt x="169581" y="2099171"/>
                </a:lnTo>
                <a:lnTo>
                  <a:pt x="122463" y="2093163"/>
                </a:lnTo>
                <a:lnTo>
                  <a:pt x="0" y="2070303"/>
                </a:lnTo>
                <a:close/>
              </a:path>
              <a:path w="3098165" h="2532380">
                <a:moveTo>
                  <a:pt x="507801" y="2040397"/>
                </a:moveTo>
                <a:lnTo>
                  <a:pt x="500725" y="2040397"/>
                </a:lnTo>
                <a:lnTo>
                  <a:pt x="494411" y="2041290"/>
                </a:lnTo>
                <a:lnTo>
                  <a:pt x="488631" y="2043379"/>
                </a:lnTo>
                <a:lnTo>
                  <a:pt x="444627" y="2064042"/>
                </a:lnTo>
                <a:lnTo>
                  <a:pt x="399997" y="2079947"/>
                </a:lnTo>
                <a:lnTo>
                  <a:pt x="354804" y="2091412"/>
                </a:lnTo>
                <a:lnTo>
                  <a:pt x="309105" y="2098751"/>
                </a:lnTo>
                <a:lnTo>
                  <a:pt x="262508" y="2102315"/>
                </a:lnTo>
                <a:lnTo>
                  <a:pt x="515432" y="2102315"/>
                </a:lnTo>
                <a:lnTo>
                  <a:pt x="533204" y="2085268"/>
                </a:lnTo>
                <a:lnTo>
                  <a:pt x="554531" y="2065731"/>
                </a:lnTo>
                <a:lnTo>
                  <a:pt x="544956" y="2044776"/>
                </a:lnTo>
                <a:lnTo>
                  <a:pt x="537694" y="2044201"/>
                </a:lnTo>
                <a:lnTo>
                  <a:pt x="530200" y="2043221"/>
                </a:lnTo>
                <a:lnTo>
                  <a:pt x="522622" y="2042097"/>
                </a:lnTo>
                <a:lnTo>
                  <a:pt x="515111" y="2041093"/>
                </a:lnTo>
                <a:lnTo>
                  <a:pt x="507801" y="2040397"/>
                </a:lnTo>
                <a:close/>
              </a:path>
              <a:path w="3098165" h="2532380">
                <a:moveTo>
                  <a:pt x="0" y="1575638"/>
                </a:moveTo>
                <a:lnTo>
                  <a:pt x="0" y="1817065"/>
                </a:lnTo>
                <a:lnTo>
                  <a:pt x="62362" y="1844878"/>
                </a:lnTo>
                <a:lnTo>
                  <a:pt x="111996" y="1863657"/>
                </a:lnTo>
                <a:lnTo>
                  <a:pt x="162355" y="1879722"/>
                </a:lnTo>
                <a:lnTo>
                  <a:pt x="213534" y="1892425"/>
                </a:lnTo>
                <a:lnTo>
                  <a:pt x="265628" y="1901120"/>
                </a:lnTo>
                <a:lnTo>
                  <a:pt x="318733" y="1905161"/>
                </a:lnTo>
                <a:lnTo>
                  <a:pt x="372944" y="1903901"/>
                </a:lnTo>
                <a:lnTo>
                  <a:pt x="428357" y="1896694"/>
                </a:lnTo>
                <a:lnTo>
                  <a:pt x="480324" y="1886065"/>
                </a:lnTo>
                <a:lnTo>
                  <a:pt x="531444" y="1873549"/>
                </a:lnTo>
                <a:lnTo>
                  <a:pt x="581705" y="1859111"/>
                </a:lnTo>
                <a:lnTo>
                  <a:pt x="631098" y="1842717"/>
                </a:lnTo>
                <a:lnTo>
                  <a:pt x="679612" y="1824333"/>
                </a:lnTo>
                <a:lnTo>
                  <a:pt x="727236" y="1803922"/>
                </a:lnTo>
                <a:lnTo>
                  <a:pt x="773959" y="1781450"/>
                </a:lnTo>
                <a:lnTo>
                  <a:pt x="819771" y="1756882"/>
                </a:lnTo>
                <a:lnTo>
                  <a:pt x="864661" y="1730183"/>
                </a:lnTo>
                <a:lnTo>
                  <a:pt x="908620" y="1701319"/>
                </a:lnTo>
                <a:lnTo>
                  <a:pt x="940744" y="1678119"/>
                </a:lnTo>
                <a:lnTo>
                  <a:pt x="650804" y="1678119"/>
                </a:lnTo>
                <a:lnTo>
                  <a:pt x="598894" y="1677354"/>
                </a:lnTo>
                <a:lnTo>
                  <a:pt x="546962" y="1673428"/>
                </a:lnTo>
                <a:lnTo>
                  <a:pt x="494842" y="1667833"/>
                </a:lnTo>
                <a:lnTo>
                  <a:pt x="442694" y="1661453"/>
                </a:lnTo>
                <a:lnTo>
                  <a:pt x="390604" y="1654183"/>
                </a:lnTo>
                <a:lnTo>
                  <a:pt x="338657" y="1645917"/>
                </a:lnTo>
                <a:lnTo>
                  <a:pt x="286938" y="1636550"/>
                </a:lnTo>
                <a:lnTo>
                  <a:pt x="235534" y="1625976"/>
                </a:lnTo>
                <a:lnTo>
                  <a:pt x="184529" y="1614089"/>
                </a:lnTo>
                <a:lnTo>
                  <a:pt x="108113" y="1594024"/>
                </a:lnTo>
                <a:lnTo>
                  <a:pt x="82229" y="1588037"/>
                </a:lnTo>
                <a:lnTo>
                  <a:pt x="56314" y="1582836"/>
                </a:lnTo>
                <a:lnTo>
                  <a:pt x="30326" y="1578432"/>
                </a:lnTo>
                <a:lnTo>
                  <a:pt x="0" y="1575638"/>
                </a:lnTo>
                <a:close/>
              </a:path>
              <a:path w="3098165" h="2532380">
                <a:moveTo>
                  <a:pt x="981963" y="1600911"/>
                </a:moveTo>
                <a:lnTo>
                  <a:pt x="960623" y="1603940"/>
                </a:lnTo>
                <a:lnTo>
                  <a:pt x="939833" y="1606277"/>
                </a:lnTo>
                <a:lnTo>
                  <a:pt x="920344" y="1609805"/>
                </a:lnTo>
                <a:lnTo>
                  <a:pt x="902905" y="1616405"/>
                </a:lnTo>
                <a:lnTo>
                  <a:pt x="854155" y="1639212"/>
                </a:lnTo>
                <a:lnTo>
                  <a:pt x="804366" y="1656269"/>
                </a:lnTo>
                <a:lnTo>
                  <a:pt x="753743" y="1668094"/>
                </a:lnTo>
                <a:lnTo>
                  <a:pt x="702488" y="1675205"/>
                </a:lnTo>
                <a:lnTo>
                  <a:pt x="650804" y="1678119"/>
                </a:lnTo>
                <a:lnTo>
                  <a:pt x="940744" y="1678119"/>
                </a:lnTo>
                <a:lnTo>
                  <a:pt x="974229" y="1646750"/>
                </a:lnTo>
                <a:lnTo>
                  <a:pt x="982459" y="1626216"/>
                </a:lnTo>
                <a:lnTo>
                  <a:pt x="982092" y="1616405"/>
                </a:lnTo>
                <a:lnTo>
                  <a:pt x="981984" y="1603940"/>
                </a:lnTo>
                <a:lnTo>
                  <a:pt x="981963" y="1600911"/>
                </a:lnTo>
                <a:close/>
              </a:path>
              <a:path w="3098165" h="2532380">
                <a:moveTo>
                  <a:pt x="843260" y="1447800"/>
                </a:moveTo>
                <a:lnTo>
                  <a:pt x="452361" y="1447800"/>
                </a:lnTo>
                <a:lnTo>
                  <a:pt x="501465" y="1460500"/>
                </a:lnTo>
                <a:lnTo>
                  <a:pt x="794580" y="1460500"/>
                </a:lnTo>
                <a:lnTo>
                  <a:pt x="843260" y="1447800"/>
                </a:lnTo>
                <a:close/>
              </a:path>
              <a:path w="3098165" h="2532380">
                <a:moveTo>
                  <a:pt x="260095" y="139700"/>
                </a:moveTo>
                <a:lnTo>
                  <a:pt x="230947" y="139700"/>
                </a:lnTo>
                <a:lnTo>
                  <a:pt x="209566" y="152400"/>
                </a:lnTo>
                <a:lnTo>
                  <a:pt x="176821" y="177800"/>
                </a:lnTo>
                <a:lnTo>
                  <a:pt x="142622" y="215900"/>
                </a:lnTo>
                <a:lnTo>
                  <a:pt x="111143" y="254000"/>
                </a:lnTo>
                <a:lnTo>
                  <a:pt x="82308" y="292100"/>
                </a:lnTo>
                <a:lnTo>
                  <a:pt x="56041" y="342900"/>
                </a:lnTo>
                <a:lnTo>
                  <a:pt x="32266" y="381000"/>
                </a:lnTo>
                <a:lnTo>
                  <a:pt x="10908" y="419100"/>
                </a:lnTo>
                <a:lnTo>
                  <a:pt x="0" y="444500"/>
                </a:lnTo>
                <a:lnTo>
                  <a:pt x="0" y="1384300"/>
                </a:lnTo>
                <a:lnTo>
                  <a:pt x="48449" y="1397000"/>
                </a:lnTo>
                <a:lnTo>
                  <a:pt x="99502" y="1397000"/>
                </a:lnTo>
                <a:lnTo>
                  <a:pt x="150738" y="1409700"/>
                </a:lnTo>
                <a:lnTo>
                  <a:pt x="253026" y="1409700"/>
                </a:lnTo>
                <a:lnTo>
                  <a:pt x="403161" y="1447800"/>
                </a:lnTo>
                <a:lnTo>
                  <a:pt x="891914" y="1447800"/>
                </a:lnTo>
                <a:lnTo>
                  <a:pt x="989176" y="1422400"/>
                </a:lnTo>
                <a:lnTo>
                  <a:pt x="1117303" y="1384300"/>
                </a:lnTo>
                <a:lnTo>
                  <a:pt x="1157578" y="1371600"/>
                </a:lnTo>
                <a:lnTo>
                  <a:pt x="1197118" y="1346200"/>
                </a:lnTo>
                <a:lnTo>
                  <a:pt x="1234478" y="1320800"/>
                </a:lnTo>
                <a:lnTo>
                  <a:pt x="1265863" y="1295400"/>
                </a:lnTo>
                <a:lnTo>
                  <a:pt x="1282074" y="1257300"/>
                </a:lnTo>
                <a:lnTo>
                  <a:pt x="898752" y="1257300"/>
                </a:lnTo>
                <a:lnTo>
                  <a:pt x="848298" y="1244600"/>
                </a:lnTo>
                <a:lnTo>
                  <a:pt x="797731" y="1244600"/>
                </a:lnTo>
                <a:lnTo>
                  <a:pt x="645688" y="1206500"/>
                </a:lnTo>
                <a:lnTo>
                  <a:pt x="133044" y="1206500"/>
                </a:lnTo>
                <a:lnTo>
                  <a:pt x="168476" y="1181100"/>
                </a:lnTo>
                <a:lnTo>
                  <a:pt x="45642" y="1181100"/>
                </a:lnTo>
                <a:lnTo>
                  <a:pt x="56813" y="1143000"/>
                </a:lnTo>
                <a:lnTo>
                  <a:pt x="76075" y="1092200"/>
                </a:lnTo>
                <a:lnTo>
                  <a:pt x="102468" y="1016000"/>
                </a:lnTo>
                <a:lnTo>
                  <a:pt x="117488" y="965200"/>
                </a:lnTo>
                <a:lnTo>
                  <a:pt x="130531" y="914400"/>
                </a:lnTo>
                <a:lnTo>
                  <a:pt x="141727" y="863600"/>
                </a:lnTo>
                <a:lnTo>
                  <a:pt x="151207" y="812800"/>
                </a:lnTo>
                <a:lnTo>
                  <a:pt x="159101" y="762000"/>
                </a:lnTo>
                <a:lnTo>
                  <a:pt x="165540" y="711200"/>
                </a:lnTo>
                <a:lnTo>
                  <a:pt x="170653" y="660400"/>
                </a:lnTo>
                <a:lnTo>
                  <a:pt x="174573" y="609600"/>
                </a:lnTo>
                <a:lnTo>
                  <a:pt x="177853" y="558800"/>
                </a:lnTo>
                <a:lnTo>
                  <a:pt x="181560" y="508000"/>
                </a:lnTo>
                <a:lnTo>
                  <a:pt x="186182" y="469900"/>
                </a:lnTo>
                <a:lnTo>
                  <a:pt x="192207" y="419100"/>
                </a:lnTo>
                <a:lnTo>
                  <a:pt x="200125" y="368300"/>
                </a:lnTo>
                <a:lnTo>
                  <a:pt x="210423" y="317500"/>
                </a:lnTo>
                <a:lnTo>
                  <a:pt x="223591" y="266700"/>
                </a:lnTo>
                <a:lnTo>
                  <a:pt x="240116" y="228600"/>
                </a:lnTo>
                <a:lnTo>
                  <a:pt x="260488" y="177800"/>
                </a:lnTo>
                <a:lnTo>
                  <a:pt x="262756" y="165100"/>
                </a:lnTo>
                <a:lnTo>
                  <a:pt x="262463" y="165100"/>
                </a:lnTo>
                <a:lnTo>
                  <a:pt x="261085" y="152400"/>
                </a:lnTo>
                <a:lnTo>
                  <a:pt x="260095" y="139700"/>
                </a:lnTo>
                <a:close/>
              </a:path>
              <a:path w="3098165" h="2532380">
                <a:moveTo>
                  <a:pt x="1295526" y="1193800"/>
                </a:moveTo>
                <a:lnTo>
                  <a:pt x="1256228" y="1193800"/>
                </a:lnTo>
                <a:lnTo>
                  <a:pt x="1246834" y="1206500"/>
                </a:lnTo>
                <a:lnTo>
                  <a:pt x="1049209" y="1257300"/>
                </a:lnTo>
                <a:lnTo>
                  <a:pt x="1282074" y="1257300"/>
                </a:lnTo>
                <a:lnTo>
                  <a:pt x="1287477" y="1244600"/>
                </a:lnTo>
                <a:lnTo>
                  <a:pt x="1295526" y="1193800"/>
                </a:lnTo>
                <a:close/>
              </a:path>
              <a:path w="3098165" h="2532380">
                <a:moveTo>
                  <a:pt x="442179" y="1181100"/>
                </a:moveTo>
                <a:lnTo>
                  <a:pt x="288370" y="1181100"/>
                </a:lnTo>
                <a:lnTo>
                  <a:pt x="185016" y="1206500"/>
                </a:lnTo>
                <a:lnTo>
                  <a:pt x="594928" y="1206500"/>
                </a:lnTo>
                <a:lnTo>
                  <a:pt x="544101" y="1193800"/>
                </a:lnTo>
                <a:lnTo>
                  <a:pt x="493191" y="1193800"/>
                </a:lnTo>
                <a:lnTo>
                  <a:pt x="442179" y="1181100"/>
                </a:lnTo>
                <a:close/>
              </a:path>
              <a:path w="3098165" h="2532380">
                <a:moveTo>
                  <a:pt x="747622" y="0"/>
                </a:moveTo>
                <a:lnTo>
                  <a:pt x="605966" y="0"/>
                </a:lnTo>
                <a:lnTo>
                  <a:pt x="600505" y="12700"/>
                </a:lnTo>
                <a:lnTo>
                  <a:pt x="567662" y="50800"/>
                </a:lnTo>
                <a:lnTo>
                  <a:pt x="536653" y="88900"/>
                </a:lnTo>
                <a:lnTo>
                  <a:pt x="507613" y="127000"/>
                </a:lnTo>
                <a:lnTo>
                  <a:pt x="480680" y="165100"/>
                </a:lnTo>
                <a:lnTo>
                  <a:pt x="455989" y="203200"/>
                </a:lnTo>
                <a:lnTo>
                  <a:pt x="433676" y="254000"/>
                </a:lnTo>
                <a:lnTo>
                  <a:pt x="413877" y="292100"/>
                </a:lnTo>
                <a:lnTo>
                  <a:pt x="396729" y="342900"/>
                </a:lnTo>
                <a:lnTo>
                  <a:pt x="382367" y="393700"/>
                </a:lnTo>
                <a:lnTo>
                  <a:pt x="370927" y="444500"/>
                </a:lnTo>
                <a:lnTo>
                  <a:pt x="361883" y="495300"/>
                </a:lnTo>
                <a:lnTo>
                  <a:pt x="343850" y="584200"/>
                </a:lnTo>
                <a:lnTo>
                  <a:pt x="334807" y="635000"/>
                </a:lnTo>
                <a:lnTo>
                  <a:pt x="325709" y="685800"/>
                </a:lnTo>
                <a:lnTo>
                  <a:pt x="316530" y="723900"/>
                </a:lnTo>
                <a:lnTo>
                  <a:pt x="307241" y="774700"/>
                </a:lnTo>
                <a:lnTo>
                  <a:pt x="297815" y="825500"/>
                </a:lnTo>
                <a:lnTo>
                  <a:pt x="288225" y="863600"/>
                </a:lnTo>
                <a:lnTo>
                  <a:pt x="275198" y="914400"/>
                </a:lnTo>
                <a:lnTo>
                  <a:pt x="257483" y="965200"/>
                </a:lnTo>
                <a:lnTo>
                  <a:pt x="234953" y="1003300"/>
                </a:lnTo>
                <a:lnTo>
                  <a:pt x="207482" y="1054100"/>
                </a:lnTo>
                <a:lnTo>
                  <a:pt x="174941" y="1092200"/>
                </a:lnTo>
                <a:lnTo>
                  <a:pt x="137206" y="1117600"/>
                </a:lnTo>
                <a:lnTo>
                  <a:pt x="94149" y="1155700"/>
                </a:lnTo>
                <a:lnTo>
                  <a:pt x="45642" y="1181100"/>
                </a:lnTo>
                <a:lnTo>
                  <a:pt x="168476" y="1181100"/>
                </a:lnTo>
                <a:lnTo>
                  <a:pt x="205229" y="1143000"/>
                </a:lnTo>
                <a:lnTo>
                  <a:pt x="243154" y="1117600"/>
                </a:lnTo>
                <a:lnTo>
                  <a:pt x="282104" y="1079500"/>
                </a:lnTo>
                <a:lnTo>
                  <a:pt x="321929" y="1054100"/>
                </a:lnTo>
                <a:lnTo>
                  <a:pt x="403617" y="1003300"/>
                </a:lnTo>
                <a:lnTo>
                  <a:pt x="445184" y="977900"/>
                </a:lnTo>
                <a:lnTo>
                  <a:pt x="458957" y="965200"/>
                </a:lnTo>
                <a:lnTo>
                  <a:pt x="1661820" y="965200"/>
                </a:lnTo>
                <a:lnTo>
                  <a:pt x="1683892" y="952500"/>
                </a:lnTo>
                <a:lnTo>
                  <a:pt x="1691984" y="952500"/>
                </a:lnTo>
                <a:lnTo>
                  <a:pt x="1699957" y="939800"/>
                </a:lnTo>
                <a:lnTo>
                  <a:pt x="1709359" y="927100"/>
                </a:lnTo>
                <a:lnTo>
                  <a:pt x="1721738" y="914400"/>
                </a:lnTo>
                <a:lnTo>
                  <a:pt x="1700876" y="901700"/>
                </a:lnTo>
                <a:lnTo>
                  <a:pt x="1445689" y="901700"/>
                </a:lnTo>
                <a:lnTo>
                  <a:pt x="1394987" y="889000"/>
                </a:lnTo>
                <a:lnTo>
                  <a:pt x="1344449" y="889000"/>
                </a:lnTo>
                <a:lnTo>
                  <a:pt x="1294044" y="876300"/>
                </a:lnTo>
                <a:lnTo>
                  <a:pt x="1243740" y="876300"/>
                </a:lnTo>
                <a:lnTo>
                  <a:pt x="1143317" y="850900"/>
                </a:lnTo>
                <a:lnTo>
                  <a:pt x="1093136" y="850900"/>
                </a:lnTo>
                <a:lnTo>
                  <a:pt x="1042909" y="838200"/>
                </a:lnTo>
                <a:lnTo>
                  <a:pt x="536624" y="838200"/>
                </a:lnTo>
                <a:lnTo>
                  <a:pt x="532445" y="825500"/>
                </a:lnTo>
                <a:lnTo>
                  <a:pt x="528733" y="825500"/>
                </a:lnTo>
                <a:lnTo>
                  <a:pt x="526414" y="812800"/>
                </a:lnTo>
                <a:lnTo>
                  <a:pt x="549992" y="762000"/>
                </a:lnTo>
                <a:lnTo>
                  <a:pt x="570857" y="711200"/>
                </a:lnTo>
                <a:lnTo>
                  <a:pt x="589293" y="673100"/>
                </a:lnTo>
                <a:lnTo>
                  <a:pt x="605581" y="622300"/>
                </a:lnTo>
                <a:lnTo>
                  <a:pt x="620005" y="571500"/>
                </a:lnTo>
                <a:lnTo>
                  <a:pt x="632846" y="520700"/>
                </a:lnTo>
                <a:lnTo>
                  <a:pt x="644388" y="469900"/>
                </a:lnTo>
                <a:lnTo>
                  <a:pt x="654912" y="419100"/>
                </a:lnTo>
                <a:lnTo>
                  <a:pt x="664702" y="368300"/>
                </a:lnTo>
                <a:lnTo>
                  <a:pt x="674040" y="317500"/>
                </a:lnTo>
                <a:lnTo>
                  <a:pt x="683209" y="266700"/>
                </a:lnTo>
                <a:lnTo>
                  <a:pt x="692491" y="215900"/>
                </a:lnTo>
                <a:lnTo>
                  <a:pt x="699191" y="190500"/>
                </a:lnTo>
                <a:lnTo>
                  <a:pt x="706884" y="152400"/>
                </a:lnTo>
                <a:lnTo>
                  <a:pt x="715334" y="114300"/>
                </a:lnTo>
                <a:lnTo>
                  <a:pt x="724305" y="88900"/>
                </a:lnTo>
                <a:lnTo>
                  <a:pt x="747622" y="0"/>
                </a:lnTo>
                <a:close/>
              </a:path>
              <a:path w="3098165" h="2532380">
                <a:moveTo>
                  <a:pt x="1661820" y="965200"/>
                </a:moveTo>
                <a:lnTo>
                  <a:pt x="492737" y="965200"/>
                </a:lnTo>
                <a:lnTo>
                  <a:pt x="509738" y="977900"/>
                </a:lnTo>
                <a:lnTo>
                  <a:pt x="608783" y="977900"/>
                </a:lnTo>
                <a:lnTo>
                  <a:pt x="706439" y="1003300"/>
                </a:lnTo>
                <a:lnTo>
                  <a:pt x="754771" y="1003300"/>
                </a:lnTo>
                <a:lnTo>
                  <a:pt x="802786" y="1016000"/>
                </a:lnTo>
                <a:lnTo>
                  <a:pt x="850492" y="1041400"/>
                </a:lnTo>
                <a:lnTo>
                  <a:pt x="1090629" y="1104900"/>
                </a:lnTo>
                <a:lnTo>
                  <a:pt x="1278107" y="1104900"/>
                </a:lnTo>
                <a:lnTo>
                  <a:pt x="1550812" y="1028700"/>
                </a:lnTo>
                <a:lnTo>
                  <a:pt x="1661820" y="965200"/>
                </a:lnTo>
                <a:close/>
              </a:path>
              <a:path w="3098165" h="2532380">
                <a:moveTo>
                  <a:pt x="1665820" y="889000"/>
                </a:moveTo>
                <a:lnTo>
                  <a:pt x="1650745" y="889000"/>
                </a:lnTo>
                <a:lnTo>
                  <a:pt x="1599082" y="901700"/>
                </a:lnTo>
                <a:lnTo>
                  <a:pt x="1682383" y="901700"/>
                </a:lnTo>
                <a:lnTo>
                  <a:pt x="1665820" y="889000"/>
                </a:lnTo>
                <a:close/>
              </a:path>
              <a:path w="3098165" h="2532380">
                <a:moveTo>
                  <a:pt x="1245145" y="0"/>
                </a:moveTo>
                <a:lnTo>
                  <a:pt x="1018170" y="0"/>
                </a:lnTo>
                <a:lnTo>
                  <a:pt x="983817" y="139700"/>
                </a:lnTo>
                <a:lnTo>
                  <a:pt x="971709" y="190500"/>
                </a:lnTo>
                <a:lnTo>
                  <a:pt x="960955" y="228600"/>
                </a:lnTo>
                <a:lnTo>
                  <a:pt x="951675" y="279400"/>
                </a:lnTo>
                <a:lnTo>
                  <a:pt x="943990" y="330200"/>
                </a:lnTo>
                <a:lnTo>
                  <a:pt x="935992" y="381000"/>
                </a:lnTo>
                <a:lnTo>
                  <a:pt x="925357" y="431800"/>
                </a:lnTo>
                <a:lnTo>
                  <a:pt x="911939" y="469900"/>
                </a:lnTo>
                <a:lnTo>
                  <a:pt x="895589" y="520700"/>
                </a:lnTo>
                <a:lnTo>
                  <a:pt x="876161" y="558800"/>
                </a:lnTo>
                <a:lnTo>
                  <a:pt x="853508" y="596900"/>
                </a:lnTo>
                <a:lnTo>
                  <a:pt x="827484" y="635000"/>
                </a:lnTo>
                <a:lnTo>
                  <a:pt x="797940" y="660400"/>
                </a:lnTo>
                <a:lnTo>
                  <a:pt x="764731" y="698500"/>
                </a:lnTo>
                <a:lnTo>
                  <a:pt x="727710" y="723900"/>
                </a:lnTo>
                <a:lnTo>
                  <a:pt x="686728" y="749300"/>
                </a:lnTo>
                <a:lnTo>
                  <a:pt x="641641" y="774700"/>
                </a:lnTo>
                <a:lnTo>
                  <a:pt x="588818" y="800100"/>
                </a:lnTo>
                <a:lnTo>
                  <a:pt x="562838" y="825500"/>
                </a:lnTo>
                <a:lnTo>
                  <a:pt x="536624" y="838200"/>
                </a:lnTo>
                <a:lnTo>
                  <a:pt x="1042909" y="838200"/>
                </a:lnTo>
                <a:lnTo>
                  <a:pt x="992681" y="825500"/>
                </a:lnTo>
                <a:lnTo>
                  <a:pt x="944863" y="825500"/>
                </a:lnTo>
                <a:lnTo>
                  <a:pt x="896177" y="812800"/>
                </a:lnTo>
                <a:lnTo>
                  <a:pt x="845831" y="812800"/>
                </a:lnTo>
                <a:lnTo>
                  <a:pt x="793034" y="800100"/>
                </a:lnTo>
                <a:lnTo>
                  <a:pt x="736992" y="787400"/>
                </a:lnTo>
                <a:lnTo>
                  <a:pt x="947439" y="660400"/>
                </a:lnTo>
                <a:lnTo>
                  <a:pt x="990408" y="647700"/>
                </a:lnTo>
                <a:lnTo>
                  <a:pt x="1015016" y="635000"/>
                </a:lnTo>
                <a:lnTo>
                  <a:pt x="1772832" y="635000"/>
                </a:lnTo>
                <a:lnTo>
                  <a:pt x="1583713" y="584200"/>
                </a:lnTo>
                <a:lnTo>
                  <a:pt x="1536776" y="558800"/>
                </a:lnTo>
                <a:lnTo>
                  <a:pt x="1489836" y="546100"/>
                </a:lnTo>
                <a:lnTo>
                  <a:pt x="1447664" y="533400"/>
                </a:lnTo>
                <a:lnTo>
                  <a:pt x="1403620" y="520700"/>
                </a:lnTo>
                <a:lnTo>
                  <a:pt x="1037157" y="520700"/>
                </a:lnTo>
                <a:lnTo>
                  <a:pt x="1070447" y="482600"/>
                </a:lnTo>
                <a:lnTo>
                  <a:pt x="1098510" y="431800"/>
                </a:lnTo>
                <a:lnTo>
                  <a:pt x="1122141" y="393700"/>
                </a:lnTo>
                <a:lnTo>
                  <a:pt x="1142137" y="342900"/>
                </a:lnTo>
                <a:lnTo>
                  <a:pt x="1159293" y="292100"/>
                </a:lnTo>
                <a:lnTo>
                  <a:pt x="1174405" y="241300"/>
                </a:lnTo>
                <a:lnTo>
                  <a:pt x="1188270" y="190500"/>
                </a:lnTo>
                <a:lnTo>
                  <a:pt x="1201682" y="139700"/>
                </a:lnTo>
                <a:lnTo>
                  <a:pt x="1215439" y="88900"/>
                </a:lnTo>
                <a:lnTo>
                  <a:pt x="1245145" y="0"/>
                </a:lnTo>
                <a:close/>
              </a:path>
              <a:path w="3098165" h="2532380">
                <a:moveTo>
                  <a:pt x="1865629" y="787400"/>
                </a:moveTo>
                <a:lnTo>
                  <a:pt x="1484258" y="787400"/>
                </a:lnTo>
                <a:lnTo>
                  <a:pt x="1530972" y="800100"/>
                </a:lnTo>
                <a:lnTo>
                  <a:pt x="1817188" y="800100"/>
                </a:lnTo>
                <a:lnTo>
                  <a:pt x="1865629" y="787400"/>
                </a:lnTo>
                <a:close/>
              </a:path>
              <a:path w="3098165" h="2532380">
                <a:moveTo>
                  <a:pt x="2032516" y="660400"/>
                </a:moveTo>
                <a:lnTo>
                  <a:pt x="1134432" y="660400"/>
                </a:lnTo>
                <a:lnTo>
                  <a:pt x="1151926" y="673100"/>
                </a:lnTo>
                <a:lnTo>
                  <a:pt x="1168691" y="685800"/>
                </a:lnTo>
                <a:lnTo>
                  <a:pt x="1212359" y="711200"/>
                </a:lnTo>
                <a:lnTo>
                  <a:pt x="1256542" y="723900"/>
                </a:lnTo>
                <a:lnTo>
                  <a:pt x="1301215" y="749300"/>
                </a:lnTo>
                <a:lnTo>
                  <a:pt x="1437899" y="787400"/>
                </a:lnTo>
                <a:lnTo>
                  <a:pt x="1911390" y="787400"/>
                </a:lnTo>
                <a:lnTo>
                  <a:pt x="1956304" y="774700"/>
                </a:lnTo>
                <a:lnTo>
                  <a:pt x="2090292" y="698500"/>
                </a:lnTo>
                <a:lnTo>
                  <a:pt x="2067636" y="685800"/>
                </a:lnTo>
                <a:lnTo>
                  <a:pt x="2048778" y="673100"/>
                </a:lnTo>
                <a:lnTo>
                  <a:pt x="2032516" y="660400"/>
                </a:lnTo>
                <a:close/>
              </a:path>
              <a:path w="3098165" h="2532380">
                <a:moveTo>
                  <a:pt x="1869210" y="647700"/>
                </a:moveTo>
                <a:lnTo>
                  <a:pt x="1097812" y="647700"/>
                </a:lnTo>
                <a:lnTo>
                  <a:pt x="1116348" y="660400"/>
                </a:lnTo>
                <a:lnTo>
                  <a:pt x="1918102" y="660400"/>
                </a:lnTo>
                <a:lnTo>
                  <a:pt x="1869210" y="647700"/>
                </a:lnTo>
                <a:close/>
              </a:path>
              <a:path w="3098165" h="2532380">
                <a:moveTo>
                  <a:pt x="1772832" y="635000"/>
                </a:moveTo>
                <a:lnTo>
                  <a:pt x="1042214" y="635000"/>
                </a:lnTo>
                <a:lnTo>
                  <a:pt x="1070361" y="647700"/>
                </a:lnTo>
                <a:lnTo>
                  <a:pt x="1820811" y="647700"/>
                </a:lnTo>
                <a:lnTo>
                  <a:pt x="1772832" y="635000"/>
                </a:lnTo>
                <a:close/>
              </a:path>
              <a:path w="3098165" h="2532380">
                <a:moveTo>
                  <a:pt x="2116161" y="279400"/>
                </a:moveTo>
                <a:lnTo>
                  <a:pt x="1625853" y="279400"/>
                </a:lnTo>
                <a:lnTo>
                  <a:pt x="1658397" y="330200"/>
                </a:lnTo>
                <a:lnTo>
                  <a:pt x="1692346" y="368300"/>
                </a:lnTo>
                <a:lnTo>
                  <a:pt x="1727699" y="393700"/>
                </a:lnTo>
                <a:lnTo>
                  <a:pt x="1764454" y="431800"/>
                </a:lnTo>
                <a:lnTo>
                  <a:pt x="1802608" y="457200"/>
                </a:lnTo>
                <a:lnTo>
                  <a:pt x="1842159" y="482600"/>
                </a:lnTo>
                <a:lnTo>
                  <a:pt x="1883107" y="495300"/>
                </a:lnTo>
                <a:lnTo>
                  <a:pt x="1925448" y="520700"/>
                </a:lnTo>
                <a:lnTo>
                  <a:pt x="1969181" y="520700"/>
                </a:lnTo>
                <a:lnTo>
                  <a:pt x="2060815" y="546100"/>
                </a:lnTo>
                <a:lnTo>
                  <a:pt x="2157993" y="546100"/>
                </a:lnTo>
                <a:lnTo>
                  <a:pt x="2208656" y="533400"/>
                </a:lnTo>
                <a:lnTo>
                  <a:pt x="2253349" y="533400"/>
                </a:lnTo>
                <a:lnTo>
                  <a:pt x="2430056" y="482600"/>
                </a:lnTo>
                <a:lnTo>
                  <a:pt x="2472072" y="457200"/>
                </a:lnTo>
                <a:lnTo>
                  <a:pt x="2512567" y="419100"/>
                </a:lnTo>
                <a:lnTo>
                  <a:pt x="2488167" y="406400"/>
                </a:lnTo>
                <a:lnTo>
                  <a:pt x="2467482" y="393700"/>
                </a:lnTo>
                <a:lnTo>
                  <a:pt x="2335925" y="393700"/>
                </a:lnTo>
                <a:lnTo>
                  <a:pt x="2290588" y="368300"/>
                </a:lnTo>
                <a:lnTo>
                  <a:pt x="2245740" y="355600"/>
                </a:lnTo>
                <a:lnTo>
                  <a:pt x="2159903" y="304800"/>
                </a:lnTo>
                <a:lnTo>
                  <a:pt x="2116161" y="279400"/>
                </a:lnTo>
                <a:close/>
              </a:path>
              <a:path w="3098165" h="2532380">
                <a:moveTo>
                  <a:pt x="1767204" y="0"/>
                </a:moveTo>
                <a:lnTo>
                  <a:pt x="1486534" y="0"/>
                </a:lnTo>
                <a:lnTo>
                  <a:pt x="1485391" y="12700"/>
                </a:lnTo>
                <a:lnTo>
                  <a:pt x="1466069" y="50800"/>
                </a:lnTo>
                <a:lnTo>
                  <a:pt x="1446830" y="101600"/>
                </a:lnTo>
                <a:lnTo>
                  <a:pt x="1426901" y="139700"/>
                </a:lnTo>
                <a:lnTo>
                  <a:pt x="1405508" y="190500"/>
                </a:lnTo>
                <a:lnTo>
                  <a:pt x="1380285" y="228600"/>
                </a:lnTo>
                <a:lnTo>
                  <a:pt x="1353144" y="279400"/>
                </a:lnTo>
                <a:lnTo>
                  <a:pt x="1323836" y="317500"/>
                </a:lnTo>
                <a:lnTo>
                  <a:pt x="1292113" y="355600"/>
                </a:lnTo>
                <a:lnTo>
                  <a:pt x="1257727" y="393700"/>
                </a:lnTo>
                <a:lnTo>
                  <a:pt x="1220429" y="431800"/>
                </a:lnTo>
                <a:lnTo>
                  <a:pt x="1179972" y="457200"/>
                </a:lnTo>
                <a:lnTo>
                  <a:pt x="1136106" y="482600"/>
                </a:lnTo>
                <a:lnTo>
                  <a:pt x="1088584" y="508000"/>
                </a:lnTo>
                <a:lnTo>
                  <a:pt x="1037157" y="520700"/>
                </a:lnTo>
                <a:lnTo>
                  <a:pt x="1356593" y="520700"/>
                </a:lnTo>
                <a:lnTo>
                  <a:pt x="1305471" y="508000"/>
                </a:lnTo>
                <a:lnTo>
                  <a:pt x="1249145" y="495300"/>
                </a:lnTo>
                <a:lnTo>
                  <a:pt x="1299479" y="469900"/>
                </a:lnTo>
                <a:lnTo>
                  <a:pt x="1625853" y="279400"/>
                </a:lnTo>
                <a:lnTo>
                  <a:pt x="2116161" y="279400"/>
                </a:lnTo>
                <a:lnTo>
                  <a:pt x="2071591" y="266700"/>
                </a:lnTo>
                <a:lnTo>
                  <a:pt x="2025985" y="241300"/>
                </a:lnTo>
                <a:lnTo>
                  <a:pt x="1979135" y="215900"/>
                </a:lnTo>
                <a:lnTo>
                  <a:pt x="1930832" y="190500"/>
                </a:lnTo>
                <a:lnTo>
                  <a:pt x="1905850" y="177800"/>
                </a:lnTo>
                <a:lnTo>
                  <a:pt x="1659635" y="177800"/>
                </a:lnTo>
                <a:lnTo>
                  <a:pt x="1676148" y="165100"/>
                </a:lnTo>
                <a:lnTo>
                  <a:pt x="1691829" y="139700"/>
                </a:lnTo>
                <a:lnTo>
                  <a:pt x="1706748" y="114300"/>
                </a:lnTo>
                <a:lnTo>
                  <a:pt x="1720976" y="88900"/>
                </a:lnTo>
                <a:lnTo>
                  <a:pt x="1767204" y="0"/>
                </a:lnTo>
                <a:close/>
              </a:path>
              <a:path w="3098165" h="2532380">
                <a:moveTo>
                  <a:pt x="2887471" y="0"/>
                </a:moveTo>
                <a:lnTo>
                  <a:pt x="2392679" y="0"/>
                </a:lnTo>
                <a:lnTo>
                  <a:pt x="2407538" y="25400"/>
                </a:lnTo>
                <a:lnTo>
                  <a:pt x="2445071" y="63500"/>
                </a:lnTo>
                <a:lnTo>
                  <a:pt x="2484311" y="88900"/>
                </a:lnTo>
                <a:lnTo>
                  <a:pt x="2525286" y="114300"/>
                </a:lnTo>
                <a:lnTo>
                  <a:pt x="2568027" y="139700"/>
                </a:lnTo>
                <a:lnTo>
                  <a:pt x="2612563" y="152400"/>
                </a:lnTo>
                <a:lnTo>
                  <a:pt x="2658924" y="165100"/>
                </a:lnTo>
                <a:lnTo>
                  <a:pt x="2757241" y="190500"/>
                </a:lnTo>
                <a:lnTo>
                  <a:pt x="2809255" y="177800"/>
                </a:lnTo>
                <a:lnTo>
                  <a:pt x="2863214" y="177800"/>
                </a:lnTo>
                <a:lnTo>
                  <a:pt x="2972098" y="152400"/>
                </a:lnTo>
                <a:lnTo>
                  <a:pt x="3021359" y="127000"/>
                </a:lnTo>
                <a:lnTo>
                  <a:pt x="3064036" y="101600"/>
                </a:lnTo>
                <a:lnTo>
                  <a:pt x="3097783" y="76200"/>
                </a:lnTo>
                <a:lnTo>
                  <a:pt x="3065366" y="63500"/>
                </a:lnTo>
                <a:lnTo>
                  <a:pt x="3033425" y="63500"/>
                </a:lnTo>
                <a:lnTo>
                  <a:pt x="2970783" y="38100"/>
                </a:lnTo>
                <a:lnTo>
                  <a:pt x="2887471" y="0"/>
                </a:lnTo>
                <a:close/>
              </a:path>
              <a:path w="3098165" h="2532380">
                <a:moveTo>
                  <a:pt x="2262250" y="0"/>
                </a:moveTo>
                <a:lnTo>
                  <a:pt x="1997709" y="0"/>
                </a:lnTo>
                <a:lnTo>
                  <a:pt x="1944369" y="50800"/>
                </a:lnTo>
                <a:lnTo>
                  <a:pt x="1899129" y="76200"/>
                </a:lnTo>
                <a:lnTo>
                  <a:pt x="1852035" y="114300"/>
                </a:lnTo>
                <a:lnTo>
                  <a:pt x="1803811" y="139700"/>
                </a:lnTo>
                <a:lnTo>
                  <a:pt x="1755186" y="152400"/>
                </a:lnTo>
                <a:lnTo>
                  <a:pt x="1706884" y="177800"/>
                </a:lnTo>
                <a:lnTo>
                  <a:pt x="1905850" y="177800"/>
                </a:lnTo>
                <a:lnTo>
                  <a:pt x="1880869" y="165100"/>
                </a:lnTo>
                <a:lnTo>
                  <a:pt x="2074640" y="88900"/>
                </a:lnTo>
                <a:lnTo>
                  <a:pt x="2262250" y="0"/>
                </a:lnTo>
                <a:close/>
              </a:path>
            </a:pathLst>
          </a:custGeom>
          <a:solidFill>
            <a:srgbClr val="5D6A76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38891" y="6327749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908" y="0"/>
                </a:lnTo>
              </a:path>
            </a:pathLst>
          </a:custGeom>
          <a:ln w="15875">
            <a:solidFill>
              <a:srgbClr val="533D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4D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7" y="-46532"/>
            <a:ext cx="12089384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6151" y="2235530"/>
            <a:ext cx="10137775" cy="427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533D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gencyRelations@foodlifeline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gencyRelations@foodlifeline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cyexpress3.or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5922" y="4416806"/>
            <a:ext cx="3261550" cy="25590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09999" cy="1651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60" dirty="0"/>
              <a:t>AGENCY</a:t>
            </a:r>
            <a:r>
              <a:rPr spc="220" dirty="0"/>
              <a:t> </a:t>
            </a:r>
            <a:r>
              <a:rPr spc="85" dirty="0"/>
              <a:t>EXPRESS</a:t>
            </a:r>
            <a:r>
              <a:rPr spc="220" dirty="0"/>
              <a:t> </a:t>
            </a:r>
            <a:r>
              <a:rPr spc="-85" dirty="0"/>
              <a:t>3.5</a:t>
            </a:r>
          </a:p>
        </p:txBody>
      </p:sp>
      <p:sp>
        <p:nvSpPr>
          <p:cNvPr id="5" name="object 5"/>
          <p:cNvSpPr/>
          <p:nvPr/>
        </p:nvSpPr>
        <p:spPr>
          <a:xfrm>
            <a:off x="3267328" y="3816984"/>
            <a:ext cx="5805170" cy="66040"/>
          </a:xfrm>
          <a:custGeom>
            <a:avLst/>
            <a:gdLst/>
            <a:ahLst/>
            <a:cxnLst/>
            <a:rect l="l" t="t" r="r" b="b"/>
            <a:pathLst>
              <a:path w="5805170" h="66039">
                <a:moveTo>
                  <a:pt x="5804916" y="0"/>
                </a:moveTo>
                <a:lnTo>
                  <a:pt x="0" y="0"/>
                </a:lnTo>
                <a:lnTo>
                  <a:pt x="0" y="65531"/>
                </a:lnTo>
                <a:lnTo>
                  <a:pt x="5804916" y="65531"/>
                </a:lnTo>
                <a:lnTo>
                  <a:pt x="5804916" y="0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34027" y="4241038"/>
            <a:ext cx="32740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45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25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0" dirty="0">
                <a:solidFill>
                  <a:srgbClr val="533D34"/>
                </a:solidFill>
                <a:latin typeface="Calibri"/>
                <a:cs typeface="Calibri"/>
              </a:rPr>
              <a:t>guide</a:t>
            </a:r>
            <a:r>
              <a:rPr sz="2500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500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online</a:t>
            </a:r>
            <a:r>
              <a:rPr sz="2500" spc="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ordering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223B0-5BB6-DE6B-1F7A-AA33FACE382F}"/>
              </a:ext>
            </a:extLst>
          </p:cNvPr>
          <p:cNvSpPr txBox="1"/>
          <p:nvPr/>
        </p:nvSpPr>
        <p:spPr>
          <a:xfrm>
            <a:off x="10843638" y="601667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52829"/>
            <a:ext cx="27616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33D34"/>
                </a:solidFill>
                <a:latin typeface="Calibri"/>
                <a:cs typeface="Calibri"/>
              </a:rPr>
              <a:t>1.</a:t>
            </a:r>
            <a:r>
              <a:rPr sz="24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33D34"/>
                </a:solidFill>
                <a:latin typeface="Calibri"/>
                <a:cs typeface="Calibri"/>
              </a:rPr>
              <a:t>Enter</a:t>
            </a:r>
            <a:r>
              <a:rPr sz="24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4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85" dirty="0">
                <a:solidFill>
                  <a:srgbClr val="533D34"/>
                </a:solidFill>
                <a:latin typeface="Calibri"/>
                <a:cs typeface="Calibri"/>
              </a:rPr>
              <a:t>quantity</a:t>
            </a:r>
            <a:r>
              <a:rPr sz="24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33D34"/>
                </a:solidFill>
                <a:latin typeface="Calibri"/>
                <a:cs typeface="Calibri"/>
              </a:rPr>
              <a:t>of </a:t>
            </a:r>
            <a:r>
              <a:rPr sz="2400" spc="-70" dirty="0">
                <a:solidFill>
                  <a:srgbClr val="533D34"/>
                </a:solidFill>
                <a:latin typeface="Calibri"/>
                <a:cs typeface="Calibri"/>
              </a:rPr>
              <a:t>each</a:t>
            </a:r>
            <a:r>
              <a:rPr sz="24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4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33D34"/>
                </a:solidFill>
                <a:latin typeface="Calibri"/>
                <a:cs typeface="Calibri"/>
              </a:rPr>
              <a:t>you </a:t>
            </a:r>
            <a:r>
              <a:rPr sz="2400" spc="-20" dirty="0">
                <a:solidFill>
                  <a:srgbClr val="533D34"/>
                </a:solidFill>
                <a:latin typeface="Calibri"/>
                <a:cs typeface="Calibri"/>
              </a:rPr>
              <a:t>would</a:t>
            </a:r>
            <a:r>
              <a:rPr sz="24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80" dirty="0">
                <a:solidFill>
                  <a:srgbClr val="533D34"/>
                </a:solidFill>
                <a:latin typeface="Calibri"/>
                <a:cs typeface="Calibri"/>
              </a:rPr>
              <a:t>like</a:t>
            </a:r>
            <a:r>
              <a:rPr sz="24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4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533D34"/>
                </a:solidFill>
                <a:latin typeface="Calibri"/>
                <a:cs typeface="Calibri"/>
              </a:rPr>
              <a:t>on </a:t>
            </a:r>
            <a:r>
              <a:rPr sz="24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533D34"/>
                </a:solidFill>
                <a:latin typeface="Calibri"/>
                <a:cs typeface="Calibri"/>
              </a:rPr>
              <a:t>current</a:t>
            </a:r>
            <a:r>
              <a:rPr sz="24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33D34"/>
                </a:solidFill>
                <a:latin typeface="Calibri"/>
                <a:cs typeface="Calibri"/>
              </a:rPr>
              <a:t>page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80438" y="1401444"/>
            <a:ext cx="8726170" cy="5267960"/>
            <a:chOff x="1980438" y="1401444"/>
            <a:chExt cx="8726170" cy="5267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4388" y="1628495"/>
              <a:ext cx="7601711" cy="50408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80438" y="1401444"/>
              <a:ext cx="6844665" cy="3520440"/>
            </a:xfrm>
            <a:custGeom>
              <a:avLst/>
              <a:gdLst/>
              <a:ahLst/>
              <a:cxnLst/>
              <a:rect l="l" t="t" r="r" b="b"/>
              <a:pathLst>
                <a:path w="6844665" h="3520440">
                  <a:moveTo>
                    <a:pt x="1664589" y="3520059"/>
                  </a:moveTo>
                  <a:lnTo>
                    <a:pt x="1661439" y="3479546"/>
                  </a:lnTo>
                  <a:lnTo>
                    <a:pt x="1639062" y="3191002"/>
                  </a:lnTo>
                  <a:lnTo>
                    <a:pt x="1634921" y="3176473"/>
                  </a:lnTo>
                  <a:lnTo>
                    <a:pt x="1625854" y="3165068"/>
                  </a:lnTo>
                  <a:lnTo>
                    <a:pt x="1613154" y="3157893"/>
                  </a:lnTo>
                  <a:lnTo>
                    <a:pt x="1598168" y="3156077"/>
                  </a:lnTo>
                  <a:lnTo>
                    <a:pt x="1583613" y="3160166"/>
                  </a:lnTo>
                  <a:lnTo>
                    <a:pt x="1572158" y="3169247"/>
                  </a:lnTo>
                  <a:lnTo>
                    <a:pt x="1564944" y="3181959"/>
                  </a:lnTo>
                  <a:lnTo>
                    <a:pt x="1563116" y="3196971"/>
                  </a:lnTo>
                  <a:lnTo>
                    <a:pt x="1572666" y="3320326"/>
                  </a:lnTo>
                  <a:lnTo>
                    <a:pt x="62611" y="1138428"/>
                  </a:lnTo>
                  <a:lnTo>
                    <a:pt x="0" y="1181735"/>
                  </a:lnTo>
                  <a:lnTo>
                    <a:pt x="1509991" y="3363709"/>
                  </a:lnTo>
                  <a:lnTo>
                    <a:pt x="1397889" y="3311271"/>
                  </a:lnTo>
                  <a:lnTo>
                    <a:pt x="1383195" y="3307727"/>
                  </a:lnTo>
                  <a:lnTo>
                    <a:pt x="1368780" y="3310013"/>
                  </a:lnTo>
                  <a:lnTo>
                    <a:pt x="1356258" y="3317532"/>
                  </a:lnTo>
                  <a:lnTo>
                    <a:pt x="1347203" y="3329686"/>
                  </a:lnTo>
                  <a:lnTo>
                    <a:pt x="1343660" y="3344380"/>
                  </a:lnTo>
                  <a:lnTo>
                    <a:pt x="1345946" y="3358794"/>
                  </a:lnTo>
                  <a:lnTo>
                    <a:pt x="1353464" y="3371316"/>
                  </a:lnTo>
                  <a:lnTo>
                    <a:pt x="1365631" y="3380359"/>
                  </a:lnTo>
                  <a:lnTo>
                    <a:pt x="1664589" y="3520059"/>
                  </a:lnTo>
                  <a:close/>
                </a:path>
                <a:path w="6844665" h="3520440">
                  <a:moveTo>
                    <a:pt x="6844665" y="16510"/>
                  </a:moveTo>
                  <a:lnTo>
                    <a:pt x="6770243" y="0"/>
                  </a:lnTo>
                  <a:lnTo>
                    <a:pt x="6371450" y="1808086"/>
                  </a:lnTo>
                  <a:lnTo>
                    <a:pt x="6333617" y="1690243"/>
                  </a:lnTo>
                  <a:lnTo>
                    <a:pt x="6326200" y="1677035"/>
                  </a:lnTo>
                  <a:lnTo>
                    <a:pt x="6314706" y="1668018"/>
                  </a:lnTo>
                  <a:lnTo>
                    <a:pt x="6300660" y="1663954"/>
                  </a:lnTo>
                  <a:lnTo>
                    <a:pt x="6285611" y="1665605"/>
                  </a:lnTo>
                  <a:lnTo>
                    <a:pt x="6272454" y="1673021"/>
                  </a:lnTo>
                  <a:lnTo>
                    <a:pt x="6263449" y="1684515"/>
                  </a:lnTo>
                  <a:lnTo>
                    <a:pt x="6259385" y="1698561"/>
                  </a:lnTo>
                  <a:lnTo>
                    <a:pt x="6261100" y="1713611"/>
                  </a:lnTo>
                  <a:lnTo>
                    <a:pt x="6362065" y="2027682"/>
                  </a:lnTo>
                  <a:lnTo>
                    <a:pt x="6422504" y="1962150"/>
                  </a:lnTo>
                  <a:lnTo>
                    <a:pt x="6585712" y="1785239"/>
                  </a:lnTo>
                  <a:lnTo>
                    <a:pt x="6593599" y="1772297"/>
                  </a:lnTo>
                  <a:lnTo>
                    <a:pt x="6595821" y="1757845"/>
                  </a:lnTo>
                  <a:lnTo>
                    <a:pt x="6592443" y="1743633"/>
                  </a:lnTo>
                  <a:lnTo>
                    <a:pt x="6583553" y="1731391"/>
                  </a:lnTo>
                  <a:lnTo>
                    <a:pt x="6570612" y="1723504"/>
                  </a:lnTo>
                  <a:lnTo>
                    <a:pt x="6556197" y="1721281"/>
                  </a:lnTo>
                  <a:lnTo>
                    <a:pt x="6541986" y="1724660"/>
                  </a:lnTo>
                  <a:lnTo>
                    <a:pt x="6529705" y="1733550"/>
                  </a:lnTo>
                  <a:lnTo>
                    <a:pt x="6445910" y="1824405"/>
                  </a:lnTo>
                  <a:lnTo>
                    <a:pt x="6844665" y="16510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84872" y="868171"/>
            <a:ext cx="4676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2.</a:t>
            </a:r>
            <a:r>
              <a:rPr sz="2400" spc="5" dirty="0"/>
              <a:t> </a:t>
            </a:r>
            <a:r>
              <a:rPr sz="2400" dirty="0"/>
              <a:t>Next,</a:t>
            </a:r>
            <a:r>
              <a:rPr sz="2400" spc="-15" dirty="0"/>
              <a:t> </a:t>
            </a:r>
            <a:r>
              <a:rPr sz="2400" spc="-45" dirty="0"/>
              <a:t>click</a:t>
            </a:r>
            <a:r>
              <a:rPr sz="2400" spc="25" dirty="0"/>
              <a:t> </a:t>
            </a:r>
            <a:r>
              <a:rPr sz="2400" spc="-20" dirty="0"/>
              <a:t>the</a:t>
            </a:r>
            <a:r>
              <a:rPr sz="2400" spc="-5" dirty="0"/>
              <a:t> </a:t>
            </a:r>
            <a:r>
              <a:rPr sz="2400" spc="-75" dirty="0"/>
              <a:t>“Add</a:t>
            </a:r>
            <a:r>
              <a:rPr sz="2400" dirty="0"/>
              <a:t> To</a:t>
            </a:r>
            <a:r>
              <a:rPr sz="2400" spc="10" dirty="0"/>
              <a:t> </a:t>
            </a:r>
            <a:r>
              <a:rPr sz="2400" dirty="0"/>
              <a:t>Cart”</a:t>
            </a:r>
            <a:r>
              <a:rPr sz="2400" spc="20" dirty="0"/>
              <a:t> </a:t>
            </a:r>
            <a:r>
              <a:rPr sz="2400" spc="-20" dirty="0"/>
              <a:t>button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534" y="-30162"/>
            <a:ext cx="11856720" cy="6918325"/>
            <a:chOff x="335534" y="-30162"/>
            <a:chExt cx="11856720" cy="6918325"/>
          </a:xfrm>
        </p:grpSpPr>
        <p:sp>
          <p:nvSpPr>
            <p:cNvPr id="3" name="object 3"/>
            <p:cNvSpPr/>
            <p:nvPr/>
          </p:nvSpPr>
          <p:spPr>
            <a:xfrm>
              <a:off x="10938890" y="6327749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90">
                  <a:moveTo>
                    <a:pt x="0" y="0"/>
                  </a:moveTo>
                  <a:lnTo>
                    <a:pt x="414908" y="0"/>
                  </a:lnTo>
                </a:path>
              </a:pathLst>
            </a:custGeom>
            <a:ln w="15875">
              <a:solidFill>
                <a:srgbClr val="533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0829" y="0"/>
              <a:ext cx="7591425" cy="6858000"/>
            </a:xfrm>
            <a:custGeom>
              <a:avLst/>
              <a:gdLst/>
              <a:ahLst/>
              <a:cxnLst/>
              <a:rect l="l" t="t" r="r" b="b"/>
              <a:pathLst>
                <a:path w="7591425" h="6858000">
                  <a:moveTo>
                    <a:pt x="7591171" y="0"/>
                  </a:moveTo>
                  <a:lnTo>
                    <a:pt x="3873119" y="0"/>
                  </a:lnTo>
                  <a:lnTo>
                    <a:pt x="3917569" y="112395"/>
                  </a:lnTo>
                  <a:lnTo>
                    <a:pt x="3935412" y="154086"/>
                  </a:lnTo>
                  <a:lnTo>
                    <a:pt x="3953787" y="195892"/>
                  </a:lnTo>
                  <a:lnTo>
                    <a:pt x="3972672" y="237810"/>
                  </a:lnTo>
                  <a:lnTo>
                    <a:pt x="3992043" y="279835"/>
                  </a:lnTo>
                  <a:lnTo>
                    <a:pt x="4011878" y="321964"/>
                  </a:lnTo>
                  <a:lnTo>
                    <a:pt x="4032155" y="364193"/>
                  </a:lnTo>
                  <a:lnTo>
                    <a:pt x="4052849" y="406520"/>
                  </a:lnTo>
                  <a:lnTo>
                    <a:pt x="4073939" y="448940"/>
                  </a:lnTo>
                  <a:lnTo>
                    <a:pt x="4095402" y="491451"/>
                  </a:lnTo>
                  <a:lnTo>
                    <a:pt x="4117214" y="534047"/>
                  </a:lnTo>
                  <a:lnTo>
                    <a:pt x="4161797" y="619485"/>
                  </a:lnTo>
                  <a:lnTo>
                    <a:pt x="4207506" y="705227"/>
                  </a:lnTo>
                  <a:lnTo>
                    <a:pt x="4254158" y="791243"/>
                  </a:lnTo>
                  <a:lnTo>
                    <a:pt x="4325505" y="920720"/>
                  </a:lnTo>
                  <a:lnTo>
                    <a:pt x="4567785" y="1355089"/>
                  </a:lnTo>
                  <a:lnTo>
                    <a:pt x="4639435" y="1485865"/>
                  </a:lnTo>
                  <a:lnTo>
                    <a:pt x="4686365" y="1573079"/>
                  </a:lnTo>
                  <a:lnTo>
                    <a:pt x="4732415" y="1660285"/>
                  </a:lnTo>
                  <a:lnTo>
                    <a:pt x="4777401" y="1747454"/>
                  </a:lnTo>
                  <a:lnTo>
                    <a:pt x="4799438" y="1791016"/>
                  </a:lnTo>
                  <a:lnTo>
                    <a:pt x="4821141" y="1834558"/>
                  </a:lnTo>
                  <a:lnTo>
                    <a:pt x="4842486" y="1878077"/>
                  </a:lnTo>
                  <a:lnTo>
                    <a:pt x="4863452" y="1921568"/>
                  </a:lnTo>
                  <a:lnTo>
                    <a:pt x="4884015" y="1965030"/>
                  </a:lnTo>
                  <a:lnTo>
                    <a:pt x="4904152" y="2008457"/>
                  </a:lnTo>
                  <a:lnTo>
                    <a:pt x="4923841" y="2051847"/>
                  </a:lnTo>
                  <a:lnTo>
                    <a:pt x="4943059" y="2095195"/>
                  </a:lnTo>
                  <a:lnTo>
                    <a:pt x="4961783" y="2138499"/>
                  </a:lnTo>
                  <a:lnTo>
                    <a:pt x="4979990" y="2181755"/>
                  </a:lnTo>
                  <a:lnTo>
                    <a:pt x="4997658" y="2224959"/>
                  </a:lnTo>
                  <a:lnTo>
                    <a:pt x="5014763" y="2268108"/>
                  </a:lnTo>
                  <a:lnTo>
                    <a:pt x="5031283" y="2311198"/>
                  </a:lnTo>
                  <a:lnTo>
                    <a:pt x="5047195" y="2354226"/>
                  </a:lnTo>
                  <a:lnTo>
                    <a:pt x="5062476" y="2397188"/>
                  </a:lnTo>
                  <a:lnTo>
                    <a:pt x="5077104" y="2440081"/>
                  </a:lnTo>
                  <a:lnTo>
                    <a:pt x="5091055" y="2482900"/>
                  </a:lnTo>
                  <a:lnTo>
                    <a:pt x="5104307" y="2525643"/>
                  </a:lnTo>
                  <a:lnTo>
                    <a:pt x="5116837" y="2568307"/>
                  </a:lnTo>
                  <a:lnTo>
                    <a:pt x="5128622" y="2610886"/>
                  </a:lnTo>
                  <a:lnTo>
                    <a:pt x="5139639" y="2653378"/>
                  </a:lnTo>
                  <a:lnTo>
                    <a:pt x="5149866" y="2695780"/>
                  </a:lnTo>
                  <a:lnTo>
                    <a:pt x="5159280" y="2738088"/>
                  </a:lnTo>
                  <a:lnTo>
                    <a:pt x="5167858" y="2780297"/>
                  </a:lnTo>
                  <a:lnTo>
                    <a:pt x="5175577" y="2822406"/>
                  </a:lnTo>
                  <a:lnTo>
                    <a:pt x="5182414" y="2864410"/>
                  </a:lnTo>
                  <a:lnTo>
                    <a:pt x="5188347" y="2906305"/>
                  </a:lnTo>
                  <a:lnTo>
                    <a:pt x="5193353" y="2948088"/>
                  </a:lnTo>
                  <a:lnTo>
                    <a:pt x="5197409" y="2989756"/>
                  </a:lnTo>
                  <a:lnTo>
                    <a:pt x="5200491" y="3031305"/>
                  </a:lnTo>
                  <a:lnTo>
                    <a:pt x="5202578" y="3072732"/>
                  </a:lnTo>
                  <a:lnTo>
                    <a:pt x="5203647" y="3114032"/>
                  </a:lnTo>
                  <a:lnTo>
                    <a:pt x="5203674" y="3155203"/>
                  </a:lnTo>
                  <a:lnTo>
                    <a:pt x="5202637" y="3196240"/>
                  </a:lnTo>
                  <a:lnTo>
                    <a:pt x="5200513" y="3237141"/>
                  </a:lnTo>
                  <a:lnTo>
                    <a:pt x="5197280" y="3277902"/>
                  </a:lnTo>
                  <a:lnTo>
                    <a:pt x="5192914" y="3318519"/>
                  </a:lnTo>
                  <a:lnTo>
                    <a:pt x="5187393" y="3358988"/>
                  </a:lnTo>
                  <a:lnTo>
                    <a:pt x="5180693" y="3399307"/>
                  </a:lnTo>
                  <a:lnTo>
                    <a:pt x="5172793" y="3439471"/>
                  </a:lnTo>
                  <a:lnTo>
                    <a:pt x="5163669" y="3479478"/>
                  </a:lnTo>
                  <a:lnTo>
                    <a:pt x="5153299" y="3519323"/>
                  </a:lnTo>
                  <a:lnTo>
                    <a:pt x="5141659" y="3559003"/>
                  </a:lnTo>
                  <a:lnTo>
                    <a:pt x="5128727" y="3598514"/>
                  </a:lnTo>
                  <a:lnTo>
                    <a:pt x="5114480" y="3637853"/>
                  </a:lnTo>
                  <a:lnTo>
                    <a:pt x="5098895" y="3677017"/>
                  </a:lnTo>
                  <a:lnTo>
                    <a:pt x="5081950" y="3716001"/>
                  </a:lnTo>
                  <a:lnTo>
                    <a:pt x="5063621" y="3754803"/>
                  </a:lnTo>
                  <a:lnTo>
                    <a:pt x="5043886" y="3793418"/>
                  </a:lnTo>
                  <a:lnTo>
                    <a:pt x="5022723" y="3831844"/>
                  </a:lnTo>
                  <a:lnTo>
                    <a:pt x="4984978" y="3894211"/>
                  </a:lnTo>
                  <a:lnTo>
                    <a:pt x="4944504" y="3954032"/>
                  </a:lnTo>
                  <a:lnTo>
                    <a:pt x="4901379" y="4011392"/>
                  </a:lnTo>
                  <a:lnTo>
                    <a:pt x="4855679" y="4066377"/>
                  </a:lnTo>
                  <a:lnTo>
                    <a:pt x="4807485" y="4119073"/>
                  </a:lnTo>
                  <a:lnTo>
                    <a:pt x="4756872" y="4169563"/>
                  </a:lnTo>
                  <a:lnTo>
                    <a:pt x="4703920" y="4217935"/>
                  </a:lnTo>
                  <a:lnTo>
                    <a:pt x="4648707" y="4264272"/>
                  </a:lnTo>
                  <a:lnTo>
                    <a:pt x="4591309" y="4308662"/>
                  </a:lnTo>
                  <a:lnTo>
                    <a:pt x="4531807" y="4351188"/>
                  </a:lnTo>
                  <a:lnTo>
                    <a:pt x="4470277" y="4391936"/>
                  </a:lnTo>
                  <a:lnTo>
                    <a:pt x="4406797" y="4430993"/>
                  </a:lnTo>
                  <a:lnTo>
                    <a:pt x="4341446" y="4468442"/>
                  </a:lnTo>
                  <a:lnTo>
                    <a:pt x="4274301" y="4504370"/>
                  </a:lnTo>
                  <a:lnTo>
                    <a:pt x="4240081" y="4521790"/>
                  </a:lnTo>
                  <a:lnTo>
                    <a:pt x="4205441" y="4538861"/>
                  </a:lnTo>
                  <a:lnTo>
                    <a:pt x="4170392" y="4555595"/>
                  </a:lnTo>
                  <a:lnTo>
                    <a:pt x="4134944" y="4572002"/>
                  </a:lnTo>
                  <a:lnTo>
                    <a:pt x="4099105" y="4588093"/>
                  </a:lnTo>
                  <a:lnTo>
                    <a:pt x="4062887" y="4603878"/>
                  </a:lnTo>
                  <a:lnTo>
                    <a:pt x="4026298" y="4619368"/>
                  </a:lnTo>
                  <a:lnTo>
                    <a:pt x="3989349" y="4634573"/>
                  </a:lnTo>
                  <a:lnTo>
                    <a:pt x="3952048" y="4649505"/>
                  </a:lnTo>
                  <a:lnTo>
                    <a:pt x="3914407" y="4664174"/>
                  </a:lnTo>
                  <a:lnTo>
                    <a:pt x="3876434" y="4678591"/>
                  </a:lnTo>
                  <a:lnTo>
                    <a:pt x="3838140" y="4692766"/>
                  </a:lnTo>
                  <a:lnTo>
                    <a:pt x="3799533" y="4706710"/>
                  </a:lnTo>
                  <a:lnTo>
                    <a:pt x="3760625" y="4720434"/>
                  </a:lnTo>
                  <a:lnTo>
                    <a:pt x="3721424" y="4733948"/>
                  </a:lnTo>
                  <a:lnTo>
                    <a:pt x="3681941" y="4747263"/>
                  </a:lnTo>
                  <a:lnTo>
                    <a:pt x="3642185" y="4760390"/>
                  </a:lnTo>
                  <a:lnTo>
                    <a:pt x="3561893" y="4786122"/>
                  </a:lnTo>
                  <a:lnTo>
                    <a:pt x="3480627" y="4811228"/>
                  </a:lnTo>
                  <a:lnTo>
                    <a:pt x="3398465" y="4835795"/>
                  </a:lnTo>
                  <a:lnTo>
                    <a:pt x="3315484" y="4859908"/>
                  </a:lnTo>
                  <a:lnTo>
                    <a:pt x="3231764" y="4883652"/>
                  </a:lnTo>
                  <a:lnTo>
                    <a:pt x="3104965" y="4918762"/>
                  </a:lnTo>
                  <a:lnTo>
                    <a:pt x="2544708" y="5070567"/>
                  </a:lnTo>
                  <a:lnTo>
                    <a:pt x="2414408" y="5107142"/>
                  </a:lnTo>
                  <a:lnTo>
                    <a:pt x="2327624" y="5132167"/>
                  </a:lnTo>
                  <a:lnTo>
                    <a:pt x="2240997" y="5157805"/>
                  </a:lnTo>
                  <a:lnTo>
                    <a:pt x="2154605" y="5184142"/>
                  </a:lnTo>
                  <a:lnTo>
                    <a:pt x="2068526" y="5211262"/>
                  </a:lnTo>
                  <a:lnTo>
                    <a:pt x="1982838" y="5239251"/>
                  </a:lnTo>
                  <a:lnTo>
                    <a:pt x="1940165" y="5253598"/>
                  </a:lnTo>
                  <a:lnTo>
                    <a:pt x="1897619" y="5268195"/>
                  </a:lnTo>
                  <a:lnTo>
                    <a:pt x="1855209" y="5283051"/>
                  </a:lnTo>
                  <a:lnTo>
                    <a:pt x="1812946" y="5298179"/>
                  </a:lnTo>
                  <a:lnTo>
                    <a:pt x="1770839" y="5313587"/>
                  </a:lnTo>
                  <a:lnTo>
                    <a:pt x="1728899" y="5329287"/>
                  </a:lnTo>
                  <a:lnTo>
                    <a:pt x="1687134" y="5345290"/>
                  </a:lnTo>
                  <a:lnTo>
                    <a:pt x="1645554" y="5361607"/>
                  </a:lnTo>
                  <a:lnTo>
                    <a:pt x="1604170" y="5378247"/>
                  </a:lnTo>
                  <a:lnTo>
                    <a:pt x="1562991" y="5395222"/>
                  </a:lnTo>
                  <a:lnTo>
                    <a:pt x="1522026" y="5412543"/>
                  </a:lnTo>
                  <a:lnTo>
                    <a:pt x="1481286" y="5430219"/>
                  </a:lnTo>
                  <a:lnTo>
                    <a:pt x="1440780" y="5448262"/>
                  </a:lnTo>
                  <a:lnTo>
                    <a:pt x="1400519" y="5466683"/>
                  </a:lnTo>
                  <a:lnTo>
                    <a:pt x="1360511" y="5485491"/>
                  </a:lnTo>
                  <a:lnTo>
                    <a:pt x="1320766" y="5504698"/>
                  </a:lnTo>
                  <a:lnTo>
                    <a:pt x="1281295" y="5524315"/>
                  </a:lnTo>
                  <a:lnTo>
                    <a:pt x="1242107" y="5544352"/>
                  </a:lnTo>
                  <a:lnTo>
                    <a:pt x="1203211" y="5564819"/>
                  </a:lnTo>
                  <a:lnTo>
                    <a:pt x="1164618" y="5585728"/>
                  </a:lnTo>
                  <a:lnTo>
                    <a:pt x="1126338" y="5607089"/>
                  </a:lnTo>
                  <a:lnTo>
                    <a:pt x="1088379" y="5628912"/>
                  </a:lnTo>
                  <a:lnTo>
                    <a:pt x="1050752" y="5651209"/>
                  </a:lnTo>
                  <a:lnTo>
                    <a:pt x="1013467" y="5673990"/>
                  </a:lnTo>
                  <a:lnTo>
                    <a:pt x="976533" y="5697266"/>
                  </a:lnTo>
                  <a:lnTo>
                    <a:pt x="939959" y="5721047"/>
                  </a:lnTo>
                  <a:lnTo>
                    <a:pt x="903757" y="5745345"/>
                  </a:lnTo>
                  <a:lnTo>
                    <a:pt x="867935" y="5770169"/>
                  </a:lnTo>
                  <a:lnTo>
                    <a:pt x="832504" y="5795531"/>
                  </a:lnTo>
                  <a:lnTo>
                    <a:pt x="797472" y="5821440"/>
                  </a:lnTo>
                  <a:lnTo>
                    <a:pt x="762851" y="5847909"/>
                  </a:lnTo>
                  <a:lnTo>
                    <a:pt x="728649" y="5874947"/>
                  </a:lnTo>
                  <a:lnTo>
                    <a:pt x="694876" y="5902565"/>
                  </a:lnTo>
                  <a:lnTo>
                    <a:pt x="661542" y="5930774"/>
                  </a:lnTo>
                  <a:lnTo>
                    <a:pt x="628657" y="5959584"/>
                  </a:lnTo>
                  <a:lnTo>
                    <a:pt x="596230" y="5989007"/>
                  </a:lnTo>
                  <a:lnTo>
                    <a:pt x="564272" y="6019052"/>
                  </a:lnTo>
                  <a:lnTo>
                    <a:pt x="532792" y="6049731"/>
                  </a:lnTo>
                  <a:lnTo>
                    <a:pt x="501800" y="6081054"/>
                  </a:lnTo>
                  <a:lnTo>
                    <a:pt x="471305" y="6113032"/>
                  </a:lnTo>
                  <a:lnTo>
                    <a:pt x="441317" y="6145675"/>
                  </a:lnTo>
                  <a:lnTo>
                    <a:pt x="411847" y="6178995"/>
                  </a:lnTo>
                  <a:lnTo>
                    <a:pt x="382903" y="6213002"/>
                  </a:lnTo>
                  <a:lnTo>
                    <a:pt x="354496" y="6247706"/>
                  </a:lnTo>
                  <a:lnTo>
                    <a:pt x="326635" y="6283118"/>
                  </a:lnTo>
                  <a:lnTo>
                    <a:pt x="299331" y="6319249"/>
                  </a:lnTo>
                  <a:lnTo>
                    <a:pt x="272592" y="6356110"/>
                  </a:lnTo>
                  <a:lnTo>
                    <a:pt x="246428" y="6393710"/>
                  </a:lnTo>
                  <a:lnTo>
                    <a:pt x="220850" y="6432062"/>
                  </a:lnTo>
                  <a:lnTo>
                    <a:pt x="195867" y="6471176"/>
                  </a:lnTo>
                  <a:lnTo>
                    <a:pt x="171489" y="6511061"/>
                  </a:lnTo>
                  <a:lnTo>
                    <a:pt x="147726" y="6551730"/>
                  </a:lnTo>
                  <a:lnTo>
                    <a:pt x="124587" y="6593192"/>
                  </a:lnTo>
                  <a:lnTo>
                    <a:pt x="87391" y="6663732"/>
                  </a:lnTo>
                  <a:lnTo>
                    <a:pt x="63704" y="6711594"/>
                  </a:lnTo>
                  <a:lnTo>
                    <a:pt x="37719" y="6767219"/>
                  </a:lnTo>
                  <a:lnTo>
                    <a:pt x="0" y="6857999"/>
                  </a:lnTo>
                  <a:lnTo>
                    <a:pt x="7591171" y="6857999"/>
                  </a:lnTo>
                  <a:lnTo>
                    <a:pt x="7591171" y="0"/>
                  </a:lnTo>
                  <a:close/>
                </a:path>
              </a:pathLst>
            </a:custGeom>
            <a:solidFill>
              <a:srgbClr val="9F9D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55576" y="0"/>
              <a:ext cx="5026025" cy="6858000"/>
            </a:xfrm>
            <a:custGeom>
              <a:avLst/>
              <a:gdLst/>
              <a:ahLst/>
              <a:cxnLst/>
              <a:rect l="l" t="t" r="r" b="b"/>
              <a:pathLst>
                <a:path w="5026025" h="6858000">
                  <a:moveTo>
                    <a:pt x="4929068" y="6858000"/>
                  </a:moveTo>
                  <a:lnTo>
                    <a:pt x="4859514" y="6813075"/>
                  </a:lnTo>
                  <a:lnTo>
                    <a:pt x="4816150" y="6767670"/>
                  </a:lnTo>
                  <a:lnTo>
                    <a:pt x="4776181" y="6719399"/>
                  </a:lnTo>
                  <a:lnTo>
                    <a:pt x="4739511" y="6668338"/>
                  </a:lnTo>
                  <a:lnTo>
                    <a:pt x="4706046" y="6614564"/>
                  </a:lnTo>
                  <a:lnTo>
                    <a:pt x="4675691" y="6558153"/>
                  </a:lnTo>
                  <a:lnTo>
                    <a:pt x="4648350" y="6499183"/>
                  </a:lnTo>
                  <a:lnTo>
                    <a:pt x="4623929" y="6437730"/>
                  </a:lnTo>
                  <a:lnTo>
                    <a:pt x="4602333" y="6373871"/>
                  </a:lnTo>
                  <a:lnTo>
                    <a:pt x="4583466" y="6307684"/>
                  </a:lnTo>
                  <a:lnTo>
                    <a:pt x="4567234" y="6239245"/>
                  </a:lnTo>
                  <a:lnTo>
                    <a:pt x="4553542" y="6168631"/>
                  </a:lnTo>
                  <a:lnTo>
                    <a:pt x="4542294" y="6095919"/>
                  </a:lnTo>
                  <a:lnTo>
                    <a:pt x="4533395" y="6021185"/>
                  </a:lnTo>
                  <a:lnTo>
                    <a:pt x="4529797" y="5983084"/>
                  </a:lnTo>
                  <a:lnTo>
                    <a:pt x="4526752" y="5944507"/>
                  </a:lnTo>
                  <a:lnTo>
                    <a:pt x="4524245" y="5905463"/>
                  </a:lnTo>
                  <a:lnTo>
                    <a:pt x="4522267" y="5865962"/>
                  </a:lnTo>
                  <a:lnTo>
                    <a:pt x="4520805" y="5826013"/>
                  </a:lnTo>
                  <a:lnTo>
                    <a:pt x="4519848" y="5785626"/>
                  </a:lnTo>
                  <a:lnTo>
                    <a:pt x="4519383" y="5744811"/>
                  </a:lnTo>
                  <a:lnTo>
                    <a:pt x="4519398" y="5703577"/>
                  </a:lnTo>
                  <a:lnTo>
                    <a:pt x="4519882" y="5661934"/>
                  </a:lnTo>
                  <a:lnTo>
                    <a:pt x="4520823" y="5619891"/>
                  </a:lnTo>
                  <a:lnTo>
                    <a:pt x="4522208" y="5577458"/>
                  </a:lnTo>
                  <a:lnTo>
                    <a:pt x="4524027" y="5534645"/>
                  </a:lnTo>
                  <a:lnTo>
                    <a:pt x="4526267" y="5491461"/>
                  </a:lnTo>
                  <a:lnTo>
                    <a:pt x="4528916" y="5447916"/>
                  </a:lnTo>
                  <a:lnTo>
                    <a:pt x="4531962" y="5404020"/>
                  </a:lnTo>
                  <a:lnTo>
                    <a:pt x="4535394" y="5359781"/>
                  </a:lnTo>
                  <a:lnTo>
                    <a:pt x="4539200" y="5315211"/>
                  </a:lnTo>
                  <a:lnTo>
                    <a:pt x="4543367" y="5270317"/>
                  </a:lnTo>
                  <a:lnTo>
                    <a:pt x="4547885" y="5225111"/>
                  </a:lnTo>
                  <a:lnTo>
                    <a:pt x="4552740" y="5179601"/>
                  </a:lnTo>
                  <a:lnTo>
                    <a:pt x="4557921" y="5133797"/>
                  </a:lnTo>
                  <a:lnTo>
                    <a:pt x="4563417" y="5087709"/>
                  </a:lnTo>
                  <a:lnTo>
                    <a:pt x="4569215" y="5041347"/>
                  </a:lnTo>
                  <a:lnTo>
                    <a:pt x="4575304" y="4994719"/>
                  </a:lnTo>
                  <a:lnTo>
                    <a:pt x="4581671" y="4947836"/>
                  </a:lnTo>
                  <a:lnTo>
                    <a:pt x="4588305" y="4900707"/>
                  </a:lnTo>
                  <a:lnTo>
                    <a:pt x="4595194" y="4853342"/>
                  </a:lnTo>
                  <a:lnTo>
                    <a:pt x="4602326" y="4805751"/>
                  </a:lnTo>
                  <a:lnTo>
                    <a:pt x="4609689" y="4757942"/>
                  </a:lnTo>
                  <a:lnTo>
                    <a:pt x="4617272" y="4709927"/>
                  </a:lnTo>
                  <a:lnTo>
                    <a:pt x="4625062" y="4661713"/>
                  </a:lnTo>
                  <a:lnTo>
                    <a:pt x="4633047" y="4613311"/>
                  </a:lnTo>
                  <a:lnTo>
                    <a:pt x="4641216" y="4564731"/>
                  </a:lnTo>
                  <a:lnTo>
                    <a:pt x="4649557" y="4515982"/>
                  </a:lnTo>
                  <a:lnTo>
                    <a:pt x="4658057" y="4467074"/>
                  </a:lnTo>
                  <a:lnTo>
                    <a:pt x="4666706" y="4418016"/>
                  </a:lnTo>
                  <a:lnTo>
                    <a:pt x="4675491" y="4368818"/>
                  </a:lnTo>
                  <a:lnTo>
                    <a:pt x="4684400" y="4319489"/>
                  </a:lnTo>
                  <a:lnTo>
                    <a:pt x="4693421" y="4270040"/>
                  </a:lnTo>
                  <a:lnTo>
                    <a:pt x="4702543" y="4220479"/>
                  </a:lnTo>
                  <a:lnTo>
                    <a:pt x="4711754" y="4170817"/>
                  </a:lnTo>
                  <a:lnTo>
                    <a:pt x="4721041" y="4121063"/>
                  </a:lnTo>
                  <a:lnTo>
                    <a:pt x="4730393" y="4071227"/>
                  </a:lnTo>
                  <a:lnTo>
                    <a:pt x="4739799" y="4021317"/>
                  </a:lnTo>
                  <a:lnTo>
                    <a:pt x="4749245" y="3971345"/>
                  </a:lnTo>
                  <a:lnTo>
                    <a:pt x="4758721" y="3921319"/>
                  </a:lnTo>
                  <a:lnTo>
                    <a:pt x="4768214" y="3871249"/>
                  </a:lnTo>
                  <a:lnTo>
                    <a:pt x="4777713" y="3821144"/>
                  </a:lnTo>
                  <a:lnTo>
                    <a:pt x="4787205" y="3771015"/>
                  </a:lnTo>
                  <a:lnTo>
                    <a:pt x="4796679" y="3720871"/>
                  </a:lnTo>
                  <a:lnTo>
                    <a:pt x="4806123" y="3670722"/>
                  </a:lnTo>
                  <a:lnTo>
                    <a:pt x="4815525" y="3620576"/>
                  </a:lnTo>
                  <a:lnTo>
                    <a:pt x="4824873" y="3570444"/>
                  </a:lnTo>
                  <a:lnTo>
                    <a:pt x="4834155" y="3520336"/>
                  </a:lnTo>
                  <a:lnTo>
                    <a:pt x="4843360" y="3470260"/>
                  </a:lnTo>
                  <a:lnTo>
                    <a:pt x="4852475" y="3420227"/>
                  </a:lnTo>
                  <a:lnTo>
                    <a:pt x="4861489" y="3370247"/>
                  </a:lnTo>
                  <a:lnTo>
                    <a:pt x="4870389" y="3320328"/>
                  </a:lnTo>
                  <a:lnTo>
                    <a:pt x="4879165" y="3270480"/>
                  </a:lnTo>
                  <a:lnTo>
                    <a:pt x="4887803" y="3220714"/>
                  </a:lnTo>
                  <a:lnTo>
                    <a:pt x="4896293" y="3171038"/>
                  </a:lnTo>
                  <a:lnTo>
                    <a:pt x="4904622" y="3121462"/>
                  </a:lnTo>
                  <a:lnTo>
                    <a:pt x="4912778" y="3071996"/>
                  </a:lnTo>
                  <a:lnTo>
                    <a:pt x="4920750" y="3022650"/>
                  </a:lnTo>
                  <a:lnTo>
                    <a:pt x="4928525" y="2973432"/>
                  </a:lnTo>
                  <a:lnTo>
                    <a:pt x="4936092" y="2924354"/>
                  </a:lnTo>
                  <a:lnTo>
                    <a:pt x="4943439" y="2875423"/>
                  </a:lnTo>
                  <a:lnTo>
                    <a:pt x="4950554" y="2826651"/>
                  </a:lnTo>
                  <a:lnTo>
                    <a:pt x="4957426" y="2778046"/>
                  </a:lnTo>
                  <a:lnTo>
                    <a:pt x="4964041" y="2729618"/>
                  </a:lnTo>
                  <a:lnTo>
                    <a:pt x="4970389" y="2681377"/>
                  </a:lnTo>
                  <a:lnTo>
                    <a:pt x="4976457" y="2633333"/>
                  </a:lnTo>
                  <a:lnTo>
                    <a:pt x="4982234" y="2585494"/>
                  </a:lnTo>
                  <a:lnTo>
                    <a:pt x="4987708" y="2537871"/>
                  </a:lnTo>
                  <a:lnTo>
                    <a:pt x="4992867" y="2490473"/>
                  </a:lnTo>
                  <a:lnTo>
                    <a:pt x="4997698" y="2443309"/>
                  </a:lnTo>
                  <a:lnTo>
                    <a:pt x="5002191" y="2396391"/>
                  </a:lnTo>
                  <a:lnTo>
                    <a:pt x="5006333" y="2349726"/>
                  </a:lnTo>
                  <a:lnTo>
                    <a:pt x="5010112" y="2303325"/>
                  </a:lnTo>
                  <a:lnTo>
                    <a:pt x="5013517" y="2257197"/>
                  </a:lnTo>
                  <a:lnTo>
                    <a:pt x="5016536" y="2211352"/>
                  </a:lnTo>
                  <a:lnTo>
                    <a:pt x="5019156" y="2165799"/>
                  </a:lnTo>
                  <a:lnTo>
                    <a:pt x="5021366" y="2120549"/>
                  </a:lnTo>
                  <a:lnTo>
                    <a:pt x="5023155" y="2075610"/>
                  </a:lnTo>
                  <a:lnTo>
                    <a:pt x="5024509" y="2030993"/>
                  </a:lnTo>
                  <a:lnTo>
                    <a:pt x="5025417" y="1986706"/>
                  </a:lnTo>
                  <a:lnTo>
                    <a:pt x="5025868" y="1942760"/>
                  </a:lnTo>
                  <a:lnTo>
                    <a:pt x="5025850" y="1899164"/>
                  </a:lnTo>
                  <a:lnTo>
                    <a:pt x="5025350" y="1855928"/>
                  </a:lnTo>
                  <a:lnTo>
                    <a:pt x="5024357" y="1813061"/>
                  </a:lnTo>
                  <a:lnTo>
                    <a:pt x="5022858" y="1770573"/>
                  </a:lnTo>
                  <a:lnTo>
                    <a:pt x="5020843" y="1728474"/>
                  </a:lnTo>
                  <a:lnTo>
                    <a:pt x="5018299" y="1686773"/>
                  </a:lnTo>
                  <a:lnTo>
                    <a:pt x="5015214" y="1645480"/>
                  </a:lnTo>
                  <a:lnTo>
                    <a:pt x="5011577" y="1604604"/>
                  </a:lnTo>
                  <a:lnTo>
                    <a:pt x="5007375" y="1564155"/>
                  </a:lnTo>
                  <a:lnTo>
                    <a:pt x="5002596" y="1524143"/>
                  </a:lnTo>
                  <a:lnTo>
                    <a:pt x="4997229" y="1484577"/>
                  </a:lnTo>
                  <a:lnTo>
                    <a:pt x="4991263" y="1445467"/>
                  </a:lnTo>
                  <a:lnTo>
                    <a:pt x="4984684" y="1406823"/>
                  </a:lnTo>
                  <a:lnTo>
                    <a:pt x="4977481" y="1368653"/>
                  </a:lnTo>
                  <a:lnTo>
                    <a:pt x="4969643" y="1330969"/>
                  </a:lnTo>
                  <a:lnTo>
                    <a:pt x="4961157" y="1293778"/>
                  </a:lnTo>
                  <a:lnTo>
                    <a:pt x="4942194" y="1220919"/>
                  </a:lnTo>
                  <a:lnTo>
                    <a:pt x="4920499" y="1150152"/>
                  </a:lnTo>
                  <a:lnTo>
                    <a:pt x="4895976" y="1081555"/>
                  </a:lnTo>
                  <a:lnTo>
                    <a:pt x="4868529" y="1015204"/>
                  </a:lnTo>
                  <a:lnTo>
                    <a:pt x="4838065" y="951176"/>
                  </a:lnTo>
                  <a:lnTo>
                    <a:pt x="4804487" y="889548"/>
                  </a:lnTo>
                  <a:lnTo>
                    <a:pt x="4767702" y="830398"/>
                  </a:lnTo>
                  <a:lnTo>
                    <a:pt x="4727613" y="773801"/>
                  </a:lnTo>
                  <a:lnTo>
                    <a:pt x="4684127" y="719836"/>
                  </a:lnTo>
                  <a:lnTo>
                    <a:pt x="4637704" y="669199"/>
                  </a:lnTo>
                  <a:lnTo>
                    <a:pt x="4589385" y="622980"/>
                  </a:lnTo>
                  <a:lnTo>
                    <a:pt x="4539223" y="581029"/>
                  </a:lnTo>
                  <a:lnTo>
                    <a:pt x="4487272" y="543198"/>
                  </a:lnTo>
                  <a:lnTo>
                    <a:pt x="4433587" y="509337"/>
                  </a:lnTo>
                  <a:lnTo>
                    <a:pt x="4378222" y="479297"/>
                  </a:lnTo>
                  <a:lnTo>
                    <a:pt x="4321231" y="452930"/>
                  </a:lnTo>
                  <a:lnTo>
                    <a:pt x="4262668" y="430087"/>
                  </a:lnTo>
                  <a:lnTo>
                    <a:pt x="4202587" y="410619"/>
                  </a:lnTo>
                  <a:lnTo>
                    <a:pt x="4141042" y="394377"/>
                  </a:lnTo>
                  <a:lnTo>
                    <a:pt x="4078088" y="381212"/>
                  </a:lnTo>
                  <a:lnTo>
                    <a:pt x="4013778" y="370976"/>
                  </a:lnTo>
                  <a:lnTo>
                    <a:pt x="3948167" y="363518"/>
                  </a:lnTo>
                  <a:lnTo>
                    <a:pt x="3881309" y="358691"/>
                  </a:lnTo>
                  <a:lnTo>
                    <a:pt x="3813258" y="356346"/>
                  </a:lnTo>
                  <a:lnTo>
                    <a:pt x="3778802" y="356057"/>
                  </a:lnTo>
                  <a:lnTo>
                    <a:pt x="3744067" y="356333"/>
                  </a:lnTo>
                  <a:lnTo>
                    <a:pt x="3673793" y="358504"/>
                  </a:lnTo>
                  <a:lnTo>
                    <a:pt x="3602487" y="362710"/>
                  </a:lnTo>
                  <a:lnTo>
                    <a:pt x="3530205" y="368802"/>
                  </a:lnTo>
                  <a:lnTo>
                    <a:pt x="3457001" y="376631"/>
                  </a:lnTo>
                  <a:lnTo>
                    <a:pt x="3382929" y="386048"/>
                  </a:lnTo>
                  <a:lnTo>
                    <a:pt x="3308042" y="396905"/>
                  </a:lnTo>
                  <a:lnTo>
                    <a:pt x="3270310" y="402826"/>
                  </a:lnTo>
                  <a:lnTo>
                    <a:pt x="3232396" y="409051"/>
                  </a:lnTo>
                  <a:lnTo>
                    <a:pt x="3194304" y="415562"/>
                  </a:lnTo>
                  <a:lnTo>
                    <a:pt x="3156043" y="422340"/>
                  </a:lnTo>
                  <a:lnTo>
                    <a:pt x="3117619" y="429366"/>
                  </a:lnTo>
                  <a:lnTo>
                    <a:pt x="3079039" y="436621"/>
                  </a:lnTo>
                  <a:lnTo>
                    <a:pt x="3040310" y="444087"/>
                  </a:lnTo>
                  <a:lnTo>
                    <a:pt x="3001438" y="451746"/>
                  </a:lnTo>
                  <a:lnTo>
                    <a:pt x="2962430" y="459578"/>
                  </a:lnTo>
                  <a:lnTo>
                    <a:pt x="2923293" y="467565"/>
                  </a:lnTo>
                  <a:lnTo>
                    <a:pt x="2884033" y="475689"/>
                  </a:lnTo>
                  <a:lnTo>
                    <a:pt x="2844659" y="483931"/>
                  </a:lnTo>
                  <a:lnTo>
                    <a:pt x="2805175" y="492272"/>
                  </a:lnTo>
                  <a:lnTo>
                    <a:pt x="2765589" y="500693"/>
                  </a:lnTo>
                  <a:lnTo>
                    <a:pt x="2725908" y="509177"/>
                  </a:lnTo>
                  <a:lnTo>
                    <a:pt x="2686139" y="517704"/>
                  </a:lnTo>
                  <a:lnTo>
                    <a:pt x="2646288" y="526256"/>
                  </a:lnTo>
                  <a:lnTo>
                    <a:pt x="2606362" y="534814"/>
                  </a:lnTo>
                  <a:lnTo>
                    <a:pt x="2566367" y="543360"/>
                  </a:lnTo>
                  <a:lnTo>
                    <a:pt x="2526312" y="551874"/>
                  </a:lnTo>
                  <a:lnTo>
                    <a:pt x="2486201" y="560339"/>
                  </a:lnTo>
                  <a:lnTo>
                    <a:pt x="2446043" y="568736"/>
                  </a:lnTo>
                  <a:lnTo>
                    <a:pt x="2405844" y="577046"/>
                  </a:lnTo>
                  <a:lnTo>
                    <a:pt x="2365610" y="585251"/>
                  </a:lnTo>
                  <a:lnTo>
                    <a:pt x="2325349" y="593331"/>
                  </a:lnTo>
                  <a:lnTo>
                    <a:pt x="2285067" y="601269"/>
                  </a:lnTo>
                  <a:lnTo>
                    <a:pt x="2244770" y="609045"/>
                  </a:lnTo>
                  <a:lnTo>
                    <a:pt x="2204467" y="616642"/>
                  </a:lnTo>
                  <a:lnTo>
                    <a:pt x="2164163" y="624040"/>
                  </a:lnTo>
                  <a:lnTo>
                    <a:pt x="2123865" y="631220"/>
                  </a:lnTo>
                  <a:lnTo>
                    <a:pt x="2083581" y="638166"/>
                  </a:lnTo>
                  <a:lnTo>
                    <a:pt x="2043316" y="644856"/>
                  </a:lnTo>
                  <a:lnTo>
                    <a:pt x="2003077" y="651274"/>
                  </a:lnTo>
                  <a:lnTo>
                    <a:pt x="1962872" y="657400"/>
                  </a:lnTo>
                  <a:lnTo>
                    <a:pt x="1922707" y="663216"/>
                  </a:lnTo>
                  <a:lnTo>
                    <a:pt x="1882589" y="668703"/>
                  </a:lnTo>
                  <a:lnTo>
                    <a:pt x="1842525" y="673843"/>
                  </a:lnTo>
                  <a:lnTo>
                    <a:pt x="1802521" y="678617"/>
                  </a:lnTo>
                  <a:lnTo>
                    <a:pt x="1762584" y="683006"/>
                  </a:lnTo>
                  <a:lnTo>
                    <a:pt x="1722721" y="686992"/>
                  </a:lnTo>
                  <a:lnTo>
                    <a:pt x="1682938" y="690556"/>
                  </a:lnTo>
                  <a:lnTo>
                    <a:pt x="1643244" y="693679"/>
                  </a:lnTo>
                  <a:lnTo>
                    <a:pt x="1603643" y="696344"/>
                  </a:lnTo>
                  <a:lnTo>
                    <a:pt x="1564143" y="698531"/>
                  </a:lnTo>
                  <a:lnTo>
                    <a:pt x="1524751" y="700221"/>
                  </a:lnTo>
                  <a:lnTo>
                    <a:pt x="1485474" y="701397"/>
                  </a:lnTo>
                  <a:lnTo>
                    <a:pt x="1446318" y="702039"/>
                  </a:lnTo>
                  <a:lnTo>
                    <a:pt x="1407290" y="702128"/>
                  </a:lnTo>
                  <a:lnTo>
                    <a:pt x="1368396" y="701648"/>
                  </a:lnTo>
                  <a:lnTo>
                    <a:pt x="1329645" y="700577"/>
                  </a:lnTo>
                  <a:lnTo>
                    <a:pt x="1291041" y="698899"/>
                  </a:lnTo>
                  <a:lnTo>
                    <a:pt x="1252593" y="696594"/>
                  </a:lnTo>
                  <a:lnTo>
                    <a:pt x="1214307" y="693644"/>
                  </a:lnTo>
                  <a:lnTo>
                    <a:pt x="1176189" y="690030"/>
                  </a:lnTo>
                  <a:lnTo>
                    <a:pt x="1138247" y="685734"/>
                  </a:lnTo>
                  <a:lnTo>
                    <a:pt x="1062916" y="675020"/>
                  </a:lnTo>
                  <a:lnTo>
                    <a:pt x="988367" y="661352"/>
                  </a:lnTo>
                  <a:lnTo>
                    <a:pt x="914656" y="644583"/>
                  </a:lnTo>
                  <a:lnTo>
                    <a:pt x="841836" y="624563"/>
                  </a:lnTo>
                  <a:lnTo>
                    <a:pt x="769961" y="601143"/>
                  </a:lnTo>
                  <a:lnTo>
                    <a:pt x="699086" y="574175"/>
                  </a:lnTo>
                  <a:lnTo>
                    <a:pt x="629264" y="543509"/>
                  </a:lnTo>
                  <a:lnTo>
                    <a:pt x="594765" y="526743"/>
                  </a:lnTo>
                  <a:lnTo>
                    <a:pt x="560550" y="508997"/>
                  </a:lnTo>
                  <a:lnTo>
                    <a:pt x="526625" y="490251"/>
                  </a:lnTo>
                  <a:lnTo>
                    <a:pt x="492997" y="470489"/>
                  </a:lnTo>
                  <a:lnTo>
                    <a:pt x="459674" y="449690"/>
                  </a:lnTo>
                  <a:lnTo>
                    <a:pt x="426661" y="427837"/>
                  </a:lnTo>
                  <a:lnTo>
                    <a:pt x="393966" y="404911"/>
                  </a:lnTo>
                  <a:lnTo>
                    <a:pt x="361594" y="380892"/>
                  </a:lnTo>
                  <a:lnTo>
                    <a:pt x="329555" y="355763"/>
                  </a:lnTo>
                  <a:lnTo>
                    <a:pt x="297852" y="329505"/>
                  </a:lnTo>
                  <a:lnTo>
                    <a:pt x="266495" y="302100"/>
                  </a:lnTo>
                  <a:lnTo>
                    <a:pt x="235489" y="273528"/>
                  </a:lnTo>
                  <a:lnTo>
                    <a:pt x="204841" y="243771"/>
                  </a:lnTo>
                  <a:lnTo>
                    <a:pt x="174557" y="212810"/>
                  </a:lnTo>
                  <a:lnTo>
                    <a:pt x="144646" y="180628"/>
                  </a:lnTo>
                  <a:lnTo>
                    <a:pt x="115113" y="147204"/>
                  </a:lnTo>
                  <a:lnTo>
                    <a:pt x="85965" y="112522"/>
                  </a:lnTo>
                  <a:lnTo>
                    <a:pt x="40753" y="55483"/>
                  </a:lnTo>
                  <a:lnTo>
                    <a:pt x="11313" y="16027"/>
                  </a:lnTo>
                  <a:lnTo>
                    <a:pt x="0" y="0"/>
                  </a:lnTo>
                </a:path>
              </a:pathLst>
            </a:custGeom>
            <a:ln w="60325">
              <a:solidFill>
                <a:srgbClr val="FD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534" y="1536700"/>
              <a:ext cx="4947666" cy="244767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4324" y="226568"/>
            <a:ext cx="499046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3.</a:t>
            </a:r>
            <a:r>
              <a:rPr sz="2000" spc="-25" dirty="0"/>
              <a:t> </a:t>
            </a:r>
            <a:r>
              <a:rPr sz="2000" dirty="0"/>
              <a:t>You</a:t>
            </a:r>
            <a:r>
              <a:rPr sz="2000" spc="-35" dirty="0"/>
              <a:t> </a:t>
            </a:r>
            <a:r>
              <a:rPr sz="2000" spc="-40" dirty="0"/>
              <a:t>will</a:t>
            </a:r>
            <a:r>
              <a:rPr sz="2000" spc="-20" dirty="0"/>
              <a:t> </a:t>
            </a:r>
            <a:r>
              <a:rPr sz="2000" spc="-55" dirty="0"/>
              <a:t>receive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10" dirty="0"/>
              <a:t> </a:t>
            </a:r>
            <a:r>
              <a:rPr sz="2000" spc="-60" dirty="0"/>
              <a:t>confirmation</a:t>
            </a:r>
            <a:r>
              <a:rPr sz="2000" spc="-20" dirty="0"/>
              <a:t> </a:t>
            </a:r>
            <a:r>
              <a:rPr sz="2000" spc="-85" dirty="0"/>
              <a:t>message</a:t>
            </a:r>
            <a:r>
              <a:rPr sz="2000" spc="-25" dirty="0"/>
              <a:t> </a:t>
            </a:r>
            <a:r>
              <a:rPr sz="2000" spc="-10" dirty="0"/>
              <a:t>every </a:t>
            </a:r>
            <a:r>
              <a:rPr sz="2000" spc="-45" dirty="0"/>
              <a:t>time</a:t>
            </a:r>
            <a:r>
              <a:rPr sz="2000" spc="-40" dirty="0"/>
              <a:t> </a:t>
            </a:r>
            <a:r>
              <a:rPr sz="2000" dirty="0"/>
              <a:t>you</a:t>
            </a:r>
            <a:r>
              <a:rPr sz="2000" spc="-45" dirty="0"/>
              <a:t> add</a:t>
            </a:r>
            <a:r>
              <a:rPr sz="2000" spc="-35" dirty="0"/>
              <a:t> </a:t>
            </a:r>
            <a:r>
              <a:rPr sz="2000" spc="-10" dirty="0"/>
              <a:t>an</a:t>
            </a:r>
            <a:r>
              <a:rPr sz="2000" spc="-45" dirty="0"/>
              <a:t> </a:t>
            </a:r>
            <a:r>
              <a:rPr sz="2000" spc="-50" dirty="0"/>
              <a:t>item</a:t>
            </a:r>
            <a:r>
              <a:rPr sz="2000" spc="-40" dirty="0"/>
              <a:t> </a:t>
            </a:r>
            <a:r>
              <a:rPr sz="2000" dirty="0"/>
              <a:t>(s)</a:t>
            </a:r>
            <a:r>
              <a:rPr sz="2000" spc="-35" dirty="0"/>
              <a:t> </a:t>
            </a:r>
            <a:r>
              <a:rPr sz="2000" dirty="0"/>
              <a:t>to</a:t>
            </a:r>
            <a:r>
              <a:rPr sz="2000" spc="-55" dirty="0"/>
              <a:t> </a:t>
            </a:r>
            <a:r>
              <a:rPr sz="2000" dirty="0"/>
              <a:t>your</a:t>
            </a:r>
            <a:r>
              <a:rPr sz="2000" spc="-35" dirty="0"/>
              <a:t> </a:t>
            </a:r>
            <a:r>
              <a:rPr sz="2000" spc="-40" dirty="0"/>
              <a:t>cart.</a:t>
            </a:r>
            <a:r>
              <a:rPr sz="2000" spc="-35" dirty="0"/>
              <a:t> </a:t>
            </a:r>
            <a:r>
              <a:rPr sz="2000" dirty="0"/>
              <a:t>All</a:t>
            </a:r>
            <a:r>
              <a:rPr sz="2000" spc="-55" dirty="0"/>
              <a:t> </a:t>
            </a:r>
            <a:r>
              <a:rPr sz="2000" spc="-60" dirty="0"/>
              <a:t>items</a:t>
            </a:r>
            <a:r>
              <a:rPr sz="2000" spc="-30" dirty="0"/>
              <a:t> </a:t>
            </a:r>
            <a:r>
              <a:rPr sz="2000" spc="-25" dirty="0"/>
              <a:t>on the</a:t>
            </a:r>
            <a:r>
              <a:rPr sz="2000" spc="-45" dirty="0"/>
              <a:t> </a:t>
            </a:r>
            <a:r>
              <a:rPr sz="2000" spc="-40" dirty="0"/>
              <a:t>current</a:t>
            </a:r>
            <a:r>
              <a:rPr sz="2000" spc="-20" dirty="0"/>
              <a:t> </a:t>
            </a:r>
            <a:r>
              <a:rPr sz="2000" spc="-60" dirty="0"/>
              <a:t>page</a:t>
            </a:r>
            <a:r>
              <a:rPr sz="2000" spc="-50" dirty="0"/>
              <a:t> </a:t>
            </a:r>
            <a:r>
              <a:rPr sz="2000" spc="-25" dirty="0"/>
              <a:t>with</a:t>
            </a:r>
            <a:r>
              <a:rPr sz="2000" spc="-40" dirty="0"/>
              <a:t> </a:t>
            </a:r>
            <a:r>
              <a:rPr sz="2000" spc="-75" dirty="0"/>
              <a:t>quantities</a:t>
            </a:r>
            <a:r>
              <a:rPr sz="2000" spc="-40" dirty="0"/>
              <a:t> </a:t>
            </a:r>
            <a:r>
              <a:rPr sz="2000" spc="-70" dirty="0"/>
              <a:t>listed</a:t>
            </a:r>
            <a:r>
              <a:rPr sz="2000" spc="-35" dirty="0"/>
              <a:t> will</a:t>
            </a:r>
            <a:r>
              <a:rPr sz="2000" spc="-40" dirty="0"/>
              <a:t> </a:t>
            </a:r>
            <a:r>
              <a:rPr sz="2000" spc="-25" dirty="0"/>
              <a:t>be </a:t>
            </a:r>
            <a:r>
              <a:rPr sz="2000" spc="-55" dirty="0"/>
              <a:t>added</a:t>
            </a:r>
            <a:r>
              <a:rPr sz="2000" spc="-40" dirty="0"/>
              <a:t> </a:t>
            </a:r>
            <a:r>
              <a:rPr sz="2000" spc="-10" dirty="0"/>
              <a:t>when</a:t>
            </a:r>
            <a:r>
              <a:rPr sz="2000" spc="-50" dirty="0"/>
              <a:t> </a:t>
            </a:r>
            <a:r>
              <a:rPr sz="2000" dirty="0"/>
              <a:t>you</a:t>
            </a:r>
            <a:r>
              <a:rPr sz="2000" spc="-45" dirty="0"/>
              <a:t> </a:t>
            </a:r>
            <a:r>
              <a:rPr sz="2000" spc="-40" dirty="0"/>
              <a:t>click</a:t>
            </a:r>
            <a:r>
              <a:rPr sz="2000" spc="-45" dirty="0"/>
              <a:t> </a:t>
            </a:r>
            <a:r>
              <a:rPr sz="2000" spc="-65" dirty="0"/>
              <a:t>“Add</a:t>
            </a:r>
            <a:r>
              <a:rPr sz="2000" spc="-45" dirty="0"/>
              <a:t> </a:t>
            </a:r>
            <a:r>
              <a:rPr sz="2000" dirty="0"/>
              <a:t>to</a:t>
            </a:r>
            <a:r>
              <a:rPr sz="2000" spc="-60" dirty="0"/>
              <a:t> </a:t>
            </a:r>
            <a:r>
              <a:rPr sz="2000" spc="-10" dirty="0"/>
              <a:t>Cart”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6096000" y="2446908"/>
            <a:ext cx="5359400" cy="3991610"/>
            <a:chOff x="6096000" y="2446908"/>
            <a:chExt cx="5359400" cy="39916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982734"/>
              <a:ext cx="5359400" cy="345516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89036" y="2446908"/>
              <a:ext cx="1220470" cy="2371725"/>
            </a:xfrm>
            <a:custGeom>
              <a:avLst/>
              <a:gdLst/>
              <a:ahLst/>
              <a:cxnLst/>
              <a:rect l="l" t="t" r="r" b="b"/>
              <a:pathLst>
                <a:path w="1220470" h="2371725">
                  <a:moveTo>
                    <a:pt x="950180" y="2120072"/>
                  </a:moveTo>
                  <a:lnTo>
                    <a:pt x="935593" y="2120217"/>
                  </a:lnTo>
                  <a:lnTo>
                    <a:pt x="922125" y="2125815"/>
                  </a:lnTo>
                  <a:lnTo>
                    <a:pt x="911479" y="2136521"/>
                  </a:lnTo>
                  <a:lnTo>
                    <a:pt x="905754" y="2150598"/>
                  </a:lnTo>
                  <a:lnTo>
                    <a:pt x="905875" y="2165222"/>
                  </a:lnTo>
                  <a:lnTo>
                    <a:pt x="911496" y="2178704"/>
                  </a:lnTo>
                  <a:lnTo>
                    <a:pt x="922274" y="2189353"/>
                  </a:lnTo>
                  <a:lnTo>
                    <a:pt x="1197483" y="2371216"/>
                  </a:lnTo>
                  <a:lnTo>
                    <a:pt x="1201019" y="2320290"/>
                  </a:lnTo>
                  <a:lnTo>
                    <a:pt x="1129919" y="2320290"/>
                  </a:lnTo>
                  <a:lnTo>
                    <a:pt x="1067507" y="2193994"/>
                  </a:lnTo>
                  <a:lnTo>
                    <a:pt x="964319" y="2125815"/>
                  </a:lnTo>
                  <a:lnTo>
                    <a:pt x="950180" y="2120072"/>
                  </a:lnTo>
                  <a:close/>
                </a:path>
                <a:path w="1220470" h="2371725">
                  <a:moveTo>
                    <a:pt x="1067507" y="2193994"/>
                  </a:moveTo>
                  <a:lnTo>
                    <a:pt x="1129919" y="2320290"/>
                  </a:lnTo>
                  <a:lnTo>
                    <a:pt x="1169367" y="2300859"/>
                  </a:lnTo>
                  <a:lnTo>
                    <a:pt x="1125982" y="2300859"/>
                  </a:lnTo>
                  <a:lnTo>
                    <a:pt x="1130501" y="2235615"/>
                  </a:lnTo>
                  <a:lnTo>
                    <a:pt x="1067507" y="2193994"/>
                  </a:lnTo>
                  <a:close/>
                </a:path>
                <a:path w="1220470" h="2371725">
                  <a:moveTo>
                    <a:pt x="1184910" y="2001392"/>
                  </a:moveTo>
                  <a:lnTo>
                    <a:pt x="1148316" y="2022199"/>
                  </a:lnTo>
                  <a:lnTo>
                    <a:pt x="1135729" y="2160122"/>
                  </a:lnTo>
                  <a:lnTo>
                    <a:pt x="1198245" y="2286635"/>
                  </a:lnTo>
                  <a:lnTo>
                    <a:pt x="1129919" y="2320290"/>
                  </a:lnTo>
                  <a:lnTo>
                    <a:pt x="1201019" y="2320290"/>
                  </a:lnTo>
                  <a:lnTo>
                    <a:pt x="1220343" y="2042033"/>
                  </a:lnTo>
                  <a:lnTo>
                    <a:pt x="1218360" y="2027056"/>
                  </a:lnTo>
                  <a:lnTo>
                    <a:pt x="1211056" y="2014426"/>
                  </a:lnTo>
                  <a:lnTo>
                    <a:pt x="1199536" y="2005439"/>
                  </a:lnTo>
                  <a:lnTo>
                    <a:pt x="1184910" y="2001392"/>
                  </a:lnTo>
                  <a:close/>
                </a:path>
                <a:path w="1220470" h="2371725">
                  <a:moveTo>
                    <a:pt x="1130501" y="2235615"/>
                  </a:moveTo>
                  <a:lnTo>
                    <a:pt x="1125982" y="2300859"/>
                  </a:lnTo>
                  <a:lnTo>
                    <a:pt x="1185037" y="2271648"/>
                  </a:lnTo>
                  <a:lnTo>
                    <a:pt x="1130501" y="2235615"/>
                  </a:lnTo>
                  <a:close/>
                </a:path>
                <a:path w="1220470" h="2371725">
                  <a:moveTo>
                    <a:pt x="1135729" y="2160122"/>
                  </a:moveTo>
                  <a:lnTo>
                    <a:pt x="1130501" y="2235615"/>
                  </a:lnTo>
                  <a:lnTo>
                    <a:pt x="1185037" y="2271648"/>
                  </a:lnTo>
                  <a:lnTo>
                    <a:pt x="1125982" y="2300859"/>
                  </a:lnTo>
                  <a:lnTo>
                    <a:pt x="1169367" y="2300859"/>
                  </a:lnTo>
                  <a:lnTo>
                    <a:pt x="1198245" y="2286635"/>
                  </a:lnTo>
                  <a:lnTo>
                    <a:pt x="1135729" y="2160122"/>
                  </a:lnTo>
                  <a:close/>
                </a:path>
                <a:path w="1220470" h="2371725">
                  <a:moveTo>
                    <a:pt x="68326" y="0"/>
                  </a:moveTo>
                  <a:lnTo>
                    <a:pt x="0" y="33781"/>
                  </a:lnTo>
                  <a:lnTo>
                    <a:pt x="1067507" y="2193994"/>
                  </a:lnTo>
                  <a:lnTo>
                    <a:pt x="1130501" y="2235615"/>
                  </a:lnTo>
                  <a:lnTo>
                    <a:pt x="1135729" y="2160122"/>
                  </a:lnTo>
                  <a:lnTo>
                    <a:pt x="68326" y="0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75628" y="2033397"/>
            <a:ext cx="5020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4.When</a:t>
            </a:r>
            <a:r>
              <a:rPr sz="2000" spc="-9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are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done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shopping,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“Check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Out”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238" y="5012563"/>
            <a:ext cx="581533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Gross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Weight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reflects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total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weight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items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 in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cart.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Tip: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Use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this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prepare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proper </a:t>
            </a:r>
            <a:r>
              <a:rPr sz="2200" spc="-50" dirty="0">
                <a:solidFill>
                  <a:srgbClr val="533D34"/>
                </a:solidFill>
                <a:latin typeface="Calibri"/>
                <a:cs typeface="Calibri"/>
              </a:rPr>
              <a:t>amount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transportation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71518"/>
            <a:ext cx="12192000" cy="3586479"/>
            <a:chOff x="0" y="3271518"/>
            <a:chExt cx="12192000" cy="3586479"/>
          </a:xfrm>
        </p:grpSpPr>
        <p:sp>
          <p:nvSpPr>
            <p:cNvPr id="3" name="object 3"/>
            <p:cNvSpPr/>
            <p:nvPr/>
          </p:nvSpPr>
          <p:spPr>
            <a:xfrm>
              <a:off x="10938891" y="6327749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90">
                  <a:moveTo>
                    <a:pt x="0" y="0"/>
                  </a:moveTo>
                  <a:lnTo>
                    <a:pt x="414908" y="0"/>
                  </a:lnTo>
                </a:path>
              </a:pathLst>
            </a:custGeom>
            <a:ln w="15875">
              <a:solidFill>
                <a:srgbClr val="533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271518"/>
              <a:ext cx="12192000" cy="3586479"/>
            </a:xfrm>
            <a:custGeom>
              <a:avLst/>
              <a:gdLst/>
              <a:ahLst/>
              <a:cxnLst/>
              <a:rect l="l" t="t" r="r" b="b"/>
              <a:pathLst>
                <a:path w="12192000" h="3586479">
                  <a:moveTo>
                    <a:pt x="1801205" y="0"/>
                  </a:moveTo>
                  <a:lnTo>
                    <a:pt x="1752926" y="162"/>
                  </a:lnTo>
                  <a:lnTo>
                    <a:pt x="1704664" y="1254"/>
                  </a:lnTo>
                  <a:lnTo>
                    <a:pt x="1656419" y="3277"/>
                  </a:lnTo>
                  <a:lnTo>
                    <a:pt x="1608192" y="6234"/>
                  </a:lnTo>
                  <a:lnTo>
                    <a:pt x="1559984" y="10128"/>
                  </a:lnTo>
                  <a:lnTo>
                    <a:pt x="1511794" y="14959"/>
                  </a:lnTo>
                  <a:lnTo>
                    <a:pt x="1463624" y="20732"/>
                  </a:lnTo>
                  <a:lnTo>
                    <a:pt x="1415474" y="27448"/>
                  </a:lnTo>
                  <a:lnTo>
                    <a:pt x="1367344" y="35110"/>
                  </a:lnTo>
                  <a:lnTo>
                    <a:pt x="1319235" y="43720"/>
                  </a:lnTo>
                  <a:lnTo>
                    <a:pt x="1271147" y="53281"/>
                  </a:lnTo>
                  <a:lnTo>
                    <a:pt x="1223081" y="63795"/>
                  </a:lnTo>
                  <a:lnTo>
                    <a:pt x="1175037" y="75264"/>
                  </a:lnTo>
                  <a:lnTo>
                    <a:pt x="1127016" y="87691"/>
                  </a:lnTo>
                  <a:lnTo>
                    <a:pt x="1079018" y="101077"/>
                  </a:lnTo>
                  <a:lnTo>
                    <a:pt x="1031044" y="115427"/>
                  </a:lnTo>
                  <a:lnTo>
                    <a:pt x="983094" y="130741"/>
                  </a:lnTo>
                  <a:lnTo>
                    <a:pt x="935169" y="147023"/>
                  </a:lnTo>
                  <a:lnTo>
                    <a:pt x="887269" y="164275"/>
                  </a:lnTo>
                  <a:lnTo>
                    <a:pt x="839394" y="182498"/>
                  </a:lnTo>
                  <a:lnTo>
                    <a:pt x="791546" y="201696"/>
                  </a:lnTo>
                  <a:lnTo>
                    <a:pt x="743724" y="221871"/>
                  </a:lnTo>
                  <a:lnTo>
                    <a:pt x="695930" y="243026"/>
                  </a:lnTo>
                  <a:lnTo>
                    <a:pt x="648162" y="265162"/>
                  </a:lnTo>
                  <a:lnTo>
                    <a:pt x="600423" y="288282"/>
                  </a:lnTo>
                  <a:lnTo>
                    <a:pt x="552713" y="312389"/>
                  </a:lnTo>
                  <a:lnTo>
                    <a:pt x="505031" y="337484"/>
                  </a:lnTo>
                  <a:lnTo>
                    <a:pt x="457379" y="363571"/>
                  </a:lnTo>
                  <a:lnTo>
                    <a:pt x="409757" y="390652"/>
                  </a:lnTo>
                  <a:lnTo>
                    <a:pt x="362165" y="418728"/>
                  </a:lnTo>
                  <a:lnTo>
                    <a:pt x="314604" y="447803"/>
                  </a:lnTo>
                  <a:lnTo>
                    <a:pt x="271686" y="474885"/>
                  </a:lnTo>
                  <a:lnTo>
                    <a:pt x="229431" y="502404"/>
                  </a:lnTo>
                  <a:lnTo>
                    <a:pt x="187836" y="530353"/>
                  </a:lnTo>
                  <a:lnTo>
                    <a:pt x="146899" y="558726"/>
                  </a:lnTo>
                  <a:lnTo>
                    <a:pt x="106619" y="587515"/>
                  </a:lnTo>
                  <a:lnTo>
                    <a:pt x="66993" y="616713"/>
                  </a:lnTo>
                  <a:lnTo>
                    <a:pt x="0" y="671577"/>
                  </a:lnTo>
                  <a:lnTo>
                    <a:pt x="0" y="3586482"/>
                  </a:lnTo>
                  <a:lnTo>
                    <a:pt x="12192000" y="3586482"/>
                  </a:lnTo>
                  <a:lnTo>
                    <a:pt x="12192000" y="591059"/>
                  </a:lnTo>
                  <a:lnTo>
                    <a:pt x="12120245" y="561341"/>
                  </a:lnTo>
                  <a:lnTo>
                    <a:pt x="12063740" y="540500"/>
                  </a:lnTo>
                  <a:lnTo>
                    <a:pt x="12006839" y="520798"/>
                  </a:lnTo>
                  <a:lnTo>
                    <a:pt x="11949565" y="502213"/>
                  </a:lnTo>
                  <a:lnTo>
                    <a:pt x="11891940" y="484724"/>
                  </a:lnTo>
                  <a:lnTo>
                    <a:pt x="11833991" y="468311"/>
                  </a:lnTo>
                  <a:lnTo>
                    <a:pt x="11775739" y="452953"/>
                  </a:lnTo>
                  <a:lnTo>
                    <a:pt x="11717209" y="438630"/>
                  </a:lnTo>
                  <a:lnTo>
                    <a:pt x="11658425" y="425320"/>
                  </a:lnTo>
                  <a:lnTo>
                    <a:pt x="11599410" y="413002"/>
                  </a:lnTo>
                  <a:lnTo>
                    <a:pt x="11540189" y="401656"/>
                  </a:lnTo>
                  <a:lnTo>
                    <a:pt x="11480785" y="391261"/>
                  </a:lnTo>
                  <a:lnTo>
                    <a:pt x="11421222" y="381796"/>
                  </a:lnTo>
                  <a:lnTo>
                    <a:pt x="11361524" y="373240"/>
                  </a:lnTo>
                  <a:lnTo>
                    <a:pt x="11301714" y="365573"/>
                  </a:lnTo>
                  <a:lnTo>
                    <a:pt x="11241817" y="358773"/>
                  </a:lnTo>
                  <a:lnTo>
                    <a:pt x="11181857" y="352821"/>
                  </a:lnTo>
                  <a:lnTo>
                    <a:pt x="11121856" y="347694"/>
                  </a:lnTo>
                  <a:lnTo>
                    <a:pt x="11061839" y="343372"/>
                  </a:lnTo>
                  <a:lnTo>
                    <a:pt x="11001831" y="339835"/>
                  </a:lnTo>
                  <a:lnTo>
                    <a:pt x="10941853" y="337061"/>
                  </a:lnTo>
                  <a:lnTo>
                    <a:pt x="10881931" y="335030"/>
                  </a:lnTo>
                  <a:lnTo>
                    <a:pt x="10822088" y="333721"/>
                  </a:lnTo>
                  <a:lnTo>
                    <a:pt x="10762349" y="333114"/>
                  </a:lnTo>
                  <a:lnTo>
                    <a:pt x="10702736" y="333186"/>
                  </a:lnTo>
                  <a:lnTo>
                    <a:pt x="10643274" y="333918"/>
                  </a:lnTo>
                  <a:lnTo>
                    <a:pt x="10583986" y="335288"/>
                  </a:lnTo>
                  <a:lnTo>
                    <a:pt x="10524897" y="337277"/>
                  </a:lnTo>
                  <a:lnTo>
                    <a:pt x="10466029" y="339862"/>
                  </a:lnTo>
                  <a:lnTo>
                    <a:pt x="10407408" y="343024"/>
                  </a:lnTo>
                  <a:lnTo>
                    <a:pt x="10349057" y="346741"/>
                  </a:lnTo>
                  <a:lnTo>
                    <a:pt x="10290999" y="350992"/>
                  </a:lnTo>
                  <a:lnTo>
                    <a:pt x="10233258" y="355758"/>
                  </a:lnTo>
                  <a:lnTo>
                    <a:pt x="10175859" y="361016"/>
                  </a:lnTo>
                  <a:lnTo>
                    <a:pt x="10118825" y="366747"/>
                  </a:lnTo>
                  <a:lnTo>
                    <a:pt x="10062179" y="372928"/>
                  </a:lnTo>
                  <a:lnTo>
                    <a:pt x="10005947" y="379540"/>
                  </a:lnTo>
                  <a:lnTo>
                    <a:pt x="9950151" y="386562"/>
                  </a:lnTo>
                  <a:lnTo>
                    <a:pt x="9894815" y="393973"/>
                  </a:lnTo>
                  <a:lnTo>
                    <a:pt x="9839963" y="401752"/>
                  </a:lnTo>
                  <a:lnTo>
                    <a:pt x="9785619" y="409878"/>
                  </a:lnTo>
                  <a:lnTo>
                    <a:pt x="9731807" y="418330"/>
                  </a:lnTo>
                  <a:lnTo>
                    <a:pt x="9678551" y="427088"/>
                  </a:lnTo>
                  <a:lnTo>
                    <a:pt x="9625874" y="436131"/>
                  </a:lnTo>
                  <a:lnTo>
                    <a:pt x="9573801" y="445438"/>
                  </a:lnTo>
                  <a:lnTo>
                    <a:pt x="9522354" y="454988"/>
                  </a:lnTo>
                  <a:lnTo>
                    <a:pt x="9471559" y="464760"/>
                  </a:lnTo>
                  <a:lnTo>
                    <a:pt x="9421438" y="474734"/>
                  </a:lnTo>
                  <a:lnTo>
                    <a:pt x="9372015" y="484888"/>
                  </a:lnTo>
                  <a:lnTo>
                    <a:pt x="9323315" y="495203"/>
                  </a:lnTo>
                  <a:lnTo>
                    <a:pt x="9275361" y="505656"/>
                  </a:lnTo>
                  <a:lnTo>
                    <a:pt x="9228178" y="516228"/>
                  </a:lnTo>
                  <a:lnTo>
                    <a:pt x="9181787" y="526897"/>
                  </a:lnTo>
                  <a:lnTo>
                    <a:pt x="9091484" y="548444"/>
                  </a:lnTo>
                  <a:lnTo>
                    <a:pt x="9004642" y="570131"/>
                  </a:lnTo>
                  <a:lnTo>
                    <a:pt x="8921451" y="591791"/>
                  </a:lnTo>
                  <a:lnTo>
                    <a:pt x="8842103" y="613259"/>
                  </a:lnTo>
                  <a:lnTo>
                    <a:pt x="8766787" y="634366"/>
                  </a:lnTo>
                  <a:lnTo>
                    <a:pt x="8695695" y="654947"/>
                  </a:lnTo>
                  <a:lnTo>
                    <a:pt x="8629016" y="674836"/>
                  </a:lnTo>
                  <a:lnTo>
                    <a:pt x="8537691" y="703006"/>
                  </a:lnTo>
                  <a:lnTo>
                    <a:pt x="8457370" y="728680"/>
                  </a:lnTo>
                  <a:lnTo>
                    <a:pt x="8368502" y="758059"/>
                  </a:lnTo>
                  <a:lnTo>
                    <a:pt x="8017694" y="878143"/>
                  </a:lnTo>
                  <a:lnTo>
                    <a:pt x="7891340" y="920693"/>
                  </a:lnTo>
                  <a:lnTo>
                    <a:pt x="7804044" y="949388"/>
                  </a:lnTo>
                  <a:lnTo>
                    <a:pt x="7713583" y="978378"/>
                  </a:lnTo>
                  <a:lnTo>
                    <a:pt x="7619340" y="1007690"/>
                  </a:lnTo>
                  <a:lnTo>
                    <a:pt x="7520702" y="1037353"/>
                  </a:lnTo>
                  <a:lnTo>
                    <a:pt x="7469542" y="1052325"/>
                  </a:lnTo>
                  <a:lnTo>
                    <a:pt x="7417052" y="1067394"/>
                  </a:lnTo>
                  <a:lnTo>
                    <a:pt x="7363156" y="1082565"/>
                  </a:lnTo>
                  <a:lnTo>
                    <a:pt x="7307776" y="1097841"/>
                  </a:lnTo>
                  <a:lnTo>
                    <a:pt x="7250836" y="1113226"/>
                  </a:lnTo>
                  <a:lnTo>
                    <a:pt x="7192259" y="1128722"/>
                  </a:lnTo>
                  <a:lnTo>
                    <a:pt x="7131968" y="1144334"/>
                  </a:lnTo>
                  <a:lnTo>
                    <a:pt x="7069886" y="1160065"/>
                  </a:lnTo>
                  <a:lnTo>
                    <a:pt x="7005936" y="1175918"/>
                  </a:lnTo>
                  <a:lnTo>
                    <a:pt x="6940042" y="1191896"/>
                  </a:lnTo>
                  <a:lnTo>
                    <a:pt x="6889226" y="1203869"/>
                  </a:lnTo>
                  <a:lnTo>
                    <a:pt x="6838425" y="1215396"/>
                  </a:lnTo>
                  <a:lnTo>
                    <a:pt x="6787639" y="1226468"/>
                  </a:lnTo>
                  <a:lnTo>
                    <a:pt x="6736868" y="1237076"/>
                  </a:lnTo>
                  <a:lnTo>
                    <a:pt x="6686113" y="1247211"/>
                  </a:lnTo>
                  <a:lnTo>
                    <a:pt x="6635374" y="1256862"/>
                  </a:lnTo>
                  <a:lnTo>
                    <a:pt x="6584650" y="1266021"/>
                  </a:lnTo>
                  <a:lnTo>
                    <a:pt x="6533941" y="1274677"/>
                  </a:lnTo>
                  <a:lnTo>
                    <a:pt x="6483249" y="1282823"/>
                  </a:lnTo>
                  <a:lnTo>
                    <a:pt x="6432574" y="1290447"/>
                  </a:lnTo>
                  <a:lnTo>
                    <a:pt x="6381914" y="1297542"/>
                  </a:lnTo>
                  <a:lnTo>
                    <a:pt x="6331271" y="1304096"/>
                  </a:lnTo>
                  <a:lnTo>
                    <a:pt x="6280645" y="1310101"/>
                  </a:lnTo>
                  <a:lnTo>
                    <a:pt x="6230036" y="1315548"/>
                  </a:lnTo>
                  <a:lnTo>
                    <a:pt x="6179444" y="1320427"/>
                  </a:lnTo>
                  <a:lnTo>
                    <a:pt x="6128869" y="1324728"/>
                  </a:lnTo>
                  <a:lnTo>
                    <a:pt x="6078311" y="1328442"/>
                  </a:lnTo>
                  <a:lnTo>
                    <a:pt x="6027771" y="1331560"/>
                  </a:lnTo>
                  <a:lnTo>
                    <a:pt x="5977249" y="1334073"/>
                  </a:lnTo>
                  <a:lnTo>
                    <a:pt x="5926745" y="1335970"/>
                  </a:lnTo>
                  <a:lnTo>
                    <a:pt x="5876258" y="1337242"/>
                  </a:lnTo>
                  <a:lnTo>
                    <a:pt x="5825791" y="1337880"/>
                  </a:lnTo>
                  <a:lnTo>
                    <a:pt x="5775341" y="1337875"/>
                  </a:lnTo>
                  <a:lnTo>
                    <a:pt x="5724910" y="1337217"/>
                  </a:lnTo>
                  <a:lnTo>
                    <a:pt x="5674498" y="1335897"/>
                  </a:lnTo>
                  <a:lnTo>
                    <a:pt x="5624105" y="1333904"/>
                  </a:lnTo>
                  <a:lnTo>
                    <a:pt x="5573731" y="1331231"/>
                  </a:lnTo>
                  <a:lnTo>
                    <a:pt x="5523376" y="1327866"/>
                  </a:lnTo>
                  <a:lnTo>
                    <a:pt x="5473040" y="1323802"/>
                  </a:lnTo>
                  <a:lnTo>
                    <a:pt x="5422725" y="1319028"/>
                  </a:lnTo>
                  <a:lnTo>
                    <a:pt x="5372428" y="1313535"/>
                  </a:lnTo>
                  <a:lnTo>
                    <a:pt x="5322152" y="1307314"/>
                  </a:lnTo>
                  <a:lnTo>
                    <a:pt x="5271897" y="1300354"/>
                  </a:lnTo>
                  <a:lnTo>
                    <a:pt x="5218859" y="1292251"/>
                  </a:lnTo>
                  <a:lnTo>
                    <a:pt x="5166216" y="1283454"/>
                  </a:lnTo>
                  <a:lnTo>
                    <a:pt x="5113962" y="1273973"/>
                  </a:lnTo>
                  <a:lnTo>
                    <a:pt x="5062092" y="1263819"/>
                  </a:lnTo>
                  <a:lnTo>
                    <a:pt x="5010600" y="1253001"/>
                  </a:lnTo>
                  <a:lnTo>
                    <a:pt x="4959481" y="1241528"/>
                  </a:lnTo>
                  <a:lnTo>
                    <a:pt x="4908730" y="1229411"/>
                  </a:lnTo>
                  <a:lnTo>
                    <a:pt x="4858341" y="1216659"/>
                  </a:lnTo>
                  <a:lnTo>
                    <a:pt x="4808308" y="1203282"/>
                  </a:lnTo>
                  <a:lnTo>
                    <a:pt x="4758626" y="1189290"/>
                  </a:lnTo>
                  <a:lnTo>
                    <a:pt x="4709290" y="1174693"/>
                  </a:lnTo>
                  <a:lnTo>
                    <a:pt x="4660294" y="1159499"/>
                  </a:lnTo>
                  <a:lnTo>
                    <a:pt x="4611633" y="1143720"/>
                  </a:lnTo>
                  <a:lnTo>
                    <a:pt x="4563301" y="1127364"/>
                  </a:lnTo>
                  <a:lnTo>
                    <a:pt x="4515292" y="1110442"/>
                  </a:lnTo>
                  <a:lnTo>
                    <a:pt x="4467602" y="1092963"/>
                  </a:lnTo>
                  <a:lnTo>
                    <a:pt x="4420225" y="1074937"/>
                  </a:lnTo>
                  <a:lnTo>
                    <a:pt x="4373155" y="1056374"/>
                  </a:lnTo>
                  <a:lnTo>
                    <a:pt x="4326387" y="1037283"/>
                  </a:lnTo>
                  <a:lnTo>
                    <a:pt x="4279916" y="1017675"/>
                  </a:lnTo>
                  <a:lnTo>
                    <a:pt x="4233735" y="997558"/>
                  </a:lnTo>
                  <a:lnTo>
                    <a:pt x="4187840" y="976943"/>
                  </a:lnTo>
                  <a:lnTo>
                    <a:pt x="4142225" y="955840"/>
                  </a:lnTo>
                  <a:lnTo>
                    <a:pt x="4096885" y="934258"/>
                  </a:lnTo>
                  <a:lnTo>
                    <a:pt x="4051813" y="912206"/>
                  </a:lnTo>
                  <a:lnTo>
                    <a:pt x="4007006" y="889696"/>
                  </a:lnTo>
                  <a:lnTo>
                    <a:pt x="3962457" y="866736"/>
                  </a:lnTo>
                  <a:lnTo>
                    <a:pt x="3918160" y="843336"/>
                  </a:lnTo>
                  <a:lnTo>
                    <a:pt x="3874111" y="819506"/>
                  </a:lnTo>
                  <a:lnTo>
                    <a:pt x="3830303" y="795256"/>
                  </a:lnTo>
                  <a:lnTo>
                    <a:pt x="3786732" y="770595"/>
                  </a:lnTo>
                  <a:lnTo>
                    <a:pt x="3743392" y="745533"/>
                  </a:lnTo>
                  <a:lnTo>
                    <a:pt x="3700278" y="720081"/>
                  </a:lnTo>
                  <a:lnTo>
                    <a:pt x="3657383" y="694247"/>
                  </a:lnTo>
                  <a:lnTo>
                    <a:pt x="3614703" y="668041"/>
                  </a:lnTo>
                  <a:lnTo>
                    <a:pt x="3572232" y="641474"/>
                  </a:lnTo>
                  <a:lnTo>
                    <a:pt x="3529965" y="614554"/>
                  </a:lnTo>
                  <a:lnTo>
                    <a:pt x="3318255" y="477701"/>
                  </a:lnTo>
                  <a:lnTo>
                    <a:pt x="3275693" y="450694"/>
                  </a:lnTo>
                  <a:lnTo>
                    <a:pt x="3232911" y="423996"/>
                  </a:lnTo>
                  <a:lnTo>
                    <a:pt x="3189846" y="397685"/>
                  </a:lnTo>
                  <a:lnTo>
                    <a:pt x="3146438" y="371842"/>
                  </a:lnTo>
                  <a:lnTo>
                    <a:pt x="3102622" y="346547"/>
                  </a:lnTo>
                  <a:lnTo>
                    <a:pt x="3058337" y="321878"/>
                  </a:lnTo>
                  <a:lnTo>
                    <a:pt x="3013520" y="297918"/>
                  </a:lnTo>
                  <a:lnTo>
                    <a:pt x="2968109" y="274744"/>
                  </a:lnTo>
                  <a:lnTo>
                    <a:pt x="2922040" y="252437"/>
                  </a:lnTo>
                  <a:lnTo>
                    <a:pt x="2875252" y="231077"/>
                  </a:lnTo>
                  <a:lnTo>
                    <a:pt x="2827682" y="210744"/>
                  </a:lnTo>
                  <a:lnTo>
                    <a:pt x="2779268" y="191517"/>
                  </a:lnTo>
                  <a:lnTo>
                    <a:pt x="2730261" y="173257"/>
                  </a:lnTo>
                  <a:lnTo>
                    <a:pt x="2681259" y="155897"/>
                  </a:lnTo>
                  <a:lnTo>
                    <a:pt x="2632263" y="139438"/>
                  </a:lnTo>
                  <a:lnTo>
                    <a:pt x="2583273" y="123884"/>
                  </a:lnTo>
                  <a:lnTo>
                    <a:pt x="2534289" y="109236"/>
                  </a:lnTo>
                  <a:lnTo>
                    <a:pt x="2485312" y="95498"/>
                  </a:lnTo>
                  <a:lnTo>
                    <a:pt x="2436342" y="82672"/>
                  </a:lnTo>
                  <a:lnTo>
                    <a:pt x="2387381" y="70760"/>
                  </a:lnTo>
                  <a:lnTo>
                    <a:pt x="2338428" y="59765"/>
                  </a:lnTo>
                  <a:lnTo>
                    <a:pt x="2289485" y="49688"/>
                  </a:lnTo>
                  <a:lnTo>
                    <a:pt x="2240551" y="40533"/>
                  </a:lnTo>
                  <a:lnTo>
                    <a:pt x="2191628" y="32303"/>
                  </a:lnTo>
                  <a:lnTo>
                    <a:pt x="2142715" y="24998"/>
                  </a:lnTo>
                  <a:lnTo>
                    <a:pt x="2093814" y="18623"/>
                  </a:lnTo>
                  <a:lnTo>
                    <a:pt x="2044925" y="13178"/>
                  </a:lnTo>
                  <a:lnTo>
                    <a:pt x="1996049" y="8668"/>
                  </a:lnTo>
                  <a:lnTo>
                    <a:pt x="1947186" y="5094"/>
                  </a:lnTo>
                  <a:lnTo>
                    <a:pt x="1898336" y="2458"/>
                  </a:lnTo>
                  <a:lnTo>
                    <a:pt x="1849501" y="763"/>
                  </a:lnTo>
                  <a:lnTo>
                    <a:pt x="1801205" y="0"/>
                  </a:lnTo>
                  <a:close/>
                </a:path>
              </a:pathLst>
            </a:custGeom>
            <a:solidFill>
              <a:srgbClr val="9F9D7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91175" y="0"/>
            <a:ext cx="5363210" cy="590550"/>
          </a:xfrm>
          <a:custGeom>
            <a:avLst/>
            <a:gdLst/>
            <a:ahLst/>
            <a:cxnLst/>
            <a:rect l="l" t="t" r="r" b="b"/>
            <a:pathLst>
              <a:path w="5363209" h="590550">
                <a:moveTo>
                  <a:pt x="5362702" y="0"/>
                </a:moveTo>
                <a:lnTo>
                  <a:pt x="0" y="0"/>
                </a:lnTo>
                <a:lnTo>
                  <a:pt x="85725" y="60578"/>
                </a:lnTo>
                <a:lnTo>
                  <a:pt x="134614" y="92795"/>
                </a:lnTo>
                <a:lnTo>
                  <a:pt x="185821" y="124893"/>
                </a:lnTo>
                <a:lnTo>
                  <a:pt x="239458" y="156768"/>
                </a:lnTo>
                <a:lnTo>
                  <a:pt x="295639" y="188316"/>
                </a:lnTo>
                <a:lnTo>
                  <a:pt x="354479" y="219432"/>
                </a:lnTo>
                <a:lnTo>
                  <a:pt x="416091" y="250011"/>
                </a:lnTo>
                <a:lnTo>
                  <a:pt x="480590" y="279949"/>
                </a:lnTo>
                <a:lnTo>
                  <a:pt x="548089" y="309141"/>
                </a:lnTo>
                <a:lnTo>
                  <a:pt x="618702" y="337483"/>
                </a:lnTo>
                <a:lnTo>
                  <a:pt x="655211" y="351302"/>
                </a:lnTo>
                <a:lnTo>
                  <a:pt x="692543" y="364870"/>
                </a:lnTo>
                <a:lnTo>
                  <a:pt x="730709" y="378172"/>
                </a:lnTo>
                <a:lnTo>
                  <a:pt x="769726" y="391197"/>
                </a:lnTo>
                <a:lnTo>
                  <a:pt x="809606" y="403931"/>
                </a:lnTo>
                <a:lnTo>
                  <a:pt x="850365" y="416360"/>
                </a:lnTo>
                <a:lnTo>
                  <a:pt x="892016" y="428472"/>
                </a:lnTo>
                <a:lnTo>
                  <a:pt x="934574" y="440254"/>
                </a:lnTo>
                <a:lnTo>
                  <a:pt x="978053" y="451693"/>
                </a:lnTo>
                <a:lnTo>
                  <a:pt x="1022468" y="462775"/>
                </a:lnTo>
                <a:lnTo>
                  <a:pt x="1067831" y="473487"/>
                </a:lnTo>
                <a:lnTo>
                  <a:pt x="1114159" y="483817"/>
                </a:lnTo>
                <a:lnTo>
                  <a:pt x="1161464" y="493752"/>
                </a:lnTo>
                <a:lnTo>
                  <a:pt x="1209762" y="503277"/>
                </a:lnTo>
                <a:lnTo>
                  <a:pt x="1259066" y="512381"/>
                </a:lnTo>
                <a:lnTo>
                  <a:pt x="1309390" y="521050"/>
                </a:lnTo>
                <a:lnTo>
                  <a:pt x="1360750" y="529271"/>
                </a:lnTo>
                <a:lnTo>
                  <a:pt x="1413159" y="537031"/>
                </a:lnTo>
                <a:lnTo>
                  <a:pt x="1466631" y="544317"/>
                </a:lnTo>
                <a:lnTo>
                  <a:pt x="1521181" y="551115"/>
                </a:lnTo>
                <a:lnTo>
                  <a:pt x="1576823" y="557414"/>
                </a:lnTo>
                <a:lnTo>
                  <a:pt x="1633570" y="563199"/>
                </a:lnTo>
                <a:lnTo>
                  <a:pt x="1691439" y="568457"/>
                </a:lnTo>
                <a:lnTo>
                  <a:pt x="1750442" y="573176"/>
                </a:lnTo>
                <a:lnTo>
                  <a:pt x="1810593" y="577343"/>
                </a:lnTo>
                <a:lnTo>
                  <a:pt x="1871908" y="580944"/>
                </a:lnTo>
                <a:lnTo>
                  <a:pt x="1934401" y="583966"/>
                </a:lnTo>
                <a:lnTo>
                  <a:pt x="1998084" y="586396"/>
                </a:lnTo>
                <a:lnTo>
                  <a:pt x="2062974" y="588222"/>
                </a:lnTo>
                <a:lnTo>
                  <a:pt x="2129084" y="589429"/>
                </a:lnTo>
                <a:lnTo>
                  <a:pt x="2196428" y="590006"/>
                </a:lnTo>
                <a:lnTo>
                  <a:pt x="2265021" y="589938"/>
                </a:lnTo>
                <a:lnTo>
                  <a:pt x="2334876" y="589214"/>
                </a:lnTo>
                <a:lnTo>
                  <a:pt x="2406009" y="587819"/>
                </a:lnTo>
                <a:lnTo>
                  <a:pt x="2478433" y="585740"/>
                </a:lnTo>
                <a:lnTo>
                  <a:pt x="2552162" y="582966"/>
                </a:lnTo>
                <a:lnTo>
                  <a:pt x="2627212" y="579482"/>
                </a:lnTo>
                <a:lnTo>
                  <a:pt x="2703595" y="575275"/>
                </a:lnTo>
                <a:lnTo>
                  <a:pt x="2781326" y="570333"/>
                </a:lnTo>
                <a:lnTo>
                  <a:pt x="2882843" y="562915"/>
                </a:lnTo>
                <a:lnTo>
                  <a:pt x="2986519" y="554150"/>
                </a:lnTo>
                <a:lnTo>
                  <a:pt x="3078489" y="545233"/>
                </a:lnTo>
                <a:lnTo>
                  <a:pt x="3146316" y="537961"/>
                </a:lnTo>
                <a:lnTo>
                  <a:pt x="3219195" y="529496"/>
                </a:lnTo>
                <a:lnTo>
                  <a:pt x="3296992" y="519726"/>
                </a:lnTo>
                <a:lnTo>
                  <a:pt x="3379570" y="508539"/>
                </a:lnTo>
                <a:lnTo>
                  <a:pt x="3466795" y="495821"/>
                </a:lnTo>
                <a:lnTo>
                  <a:pt x="3558530" y="481461"/>
                </a:lnTo>
                <a:lnTo>
                  <a:pt x="3606047" y="473630"/>
                </a:lnTo>
                <a:lnTo>
                  <a:pt x="3654641" y="465346"/>
                </a:lnTo>
                <a:lnTo>
                  <a:pt x="3704294" y="456595"/>
                </a:lnTo>
                <a:lnTo>
                  <a:pt x="3754991" y="447363"/>
                </a:lnTo>
                <a:lnTo>
                  <a:pt x="3806714" y="437637"/>
                </a:lnTo>
                <a:lnTo>
                  <a:pt x="3859445" y="427401"/>
                </a:lnTo>
                <a:lnTo>
                  <a:pt x="3913169" y="416642"/>
                </a:lnTo>
                <a:lnTo>
                  <a:pt x="3967868" y="405346"/>
                </a:lnTo>
                <a:lnTo>
                  <a:pt x="4023526" y="393499"/>
                </a:lnTo>
                <a:lnTo>
                  <a:pt x="4080125" y="381087"/>
                </a:lnTo>
                <a:lnTo>
                  <a:pt x="4137648" y="368095"/>
                </a:lnTo>
                <a:lnTo>
                  <a:pt x="4196078" y="354510"/>
                </a:lnTo>
                <a:lnTo>
                  <a:pt x="4255400" y="340318"/>
                </a:lnTo>
                <a:lnTo>
                  <a:pt x="4315594" y="325504"/>
                </a:lnTo>
                <a:lnTo>
                  <a:pt x="4376646" y="310055"/>
                </a:lnTo>
                <a:lnTo>
                  <a:pt x="4438537" y="293956"/>
                </a:lnTo>
                <a:lnTo>
                  <a:pt x="4501251" y="277193"/>
                </a:lnTo>
                <a:lnTo>
                  <a:pt x="4564771" y="259753"/>
                </a:lnTo>
                <a:lnTo>
                  <a:pt x="4629079" y="241621"/>
                </a:lnTo>
                <a:lnTo>
                  <a:pt x="4694160" y="222783"/>
                </a:lnTo>
                <a:lnTo>
                  <a:pt x="4759995" y="203226"/>
                </a:lnTo>
                <a:lnTo>
                  <a:pt x="4826569" y="182934"/>
                </a:lnTo>
                <a:lnTo>
                  <a:pt x="4893864" y="161895"/>
                </a:lnTo>
                <a:lnTo>
                  <a:pt x="4961863" y="140093"/>
                </a:lnTo>
                <a:lnTo>
                  <a:pt x="5030549" y="117516"/>
                </a:lnTo>
                <a:lnTo>
                  <a:pt x="5099906" y="94148"/>
                </a:lnTo>
                <a:lnTo>
                  <a:pt x="5169916" y="69976"/>
                </a:lnTo>
                <a:lnTo>
                  <a:pt x="5362702" y="0"/>
                </a:lnTo>
                <a:close/>
              </a:path>
            </a:pathLst>
          </a:custGeom>
          <a:solidFill>
            <a:srgbClr val="AC5B4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386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95"/>
              </a:spcBef>
            </a:pPr>
            <a:r>
              <a:rPr sz="4000" spc="110" dirty="0"/>
              <a:t>HELPFUL</a:t>
            </a:r>
            <a:r>
              <a:rPr sz="4000" spc="185" dirty="0"/>
              <a:t> </a:t>
            </a:r>
            <a:r>
              <a:rPr sz="4000" spc="165" dirty="0"/>
              <a:t>HINTS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256438" y="1147394"/>
            <a:ext cx="11604625" cy="50263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85485">
              <a:lnSpc>
                <a:spcPct val="100000"/>
              </a:lnSpc>
              <a:spcBef>
                <a:spcPts val="95"/>
              </a:spcBef>
            </a:pP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Total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Due 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reflects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90" dirty="0">
                <a:solidFill>
                  <a:srgbClr val="533D34"/>
                </a:solidFill>
                <a:latin typeface="Calibri"/>
                <a:cs typeface="Calibri"/>
              </a:rPr>
              <a:t>value</a:t>
            </a:r>
            <a:r>
              <a:rPr sz="25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5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5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cart,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not </a:t>
            </a:r>
            <a:r>
              <a:rPr sz="2500" spc="-90" dirty="0">
                <a:solidFill>
                  <a:srgbClr val="533D34"/>
                </a:solidFill>
                <a:latin typeface="Calibri"/>
                <a:cs typeface="Calibri"/>
              </a:rPr>
              <a:t>including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any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delivery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fees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(for</a:t>
            </a:r>
            <a:r>
              <a:rPr sz="25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0" dirty="0">
                <a:solidFill>
                  <a:srgbClr val="533D34"/>
                </a:solidFill>
                <a:latin typeface="Calibri"/>
                <a:cs typeface="Calibri"/>
              </a:rPr>
              <a:t>agencies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outside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King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County)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2500" dirty="0">
              <a:latin typeface="Calibri"/>
              <a:cs typeface="Calibri"/>
            </a:endParaRPr>
          </a:p>
          <a:p>
            <a:pPr marL="2049780" marR="22225" indent="-287020">
              <a:lnSpc>
                <a:spcPct val="100000"/>
              </a:lnSpc>
              <a:buFont typeface="Arial"/>
              <a:buChar char="•"/>
              <a:tabLst>
                <a:tab pos="2049780" algn="l"/>
              </a:tabLst>
            </a:pP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must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95" dirty="0">
                <a:solidFill>
                  <a:srgbClr val="533D34"/>
                </a:solidFill>
                <a:latin typeface="Calibri"/>
                <a:cs typeface="Calibri"/>
              </a:rPr>
              <a:t>“add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cart”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each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0" dirty="0">
                <a:solidFill>
                  <a:srgbClr val="533D34"/>
                </a:solidFill>
                <a:latin typeface="Calibri"/>
                <a:cs typeface="Calibri"/>
              </a:rPr>
              <a:t>page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before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moving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next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page</a:t>
            </a:r>
            <a:r>
              <a:rPr sz="2500" spc="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of the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inventory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95" dirty="0">
                <a:solidFill>
                  <a:srgbClr val="533D34"/>
                </a:solidFill>
                <a:latin typeface="Calibri"/>
                <a:cs typeface="Calibri"/>
              </a:rPr>
              <a:t>list.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90" dirty="0">
                <a:solidFill>
                  <a:srgbClr val="533D34"/>
                </a:solidFill>
                <a:latin typeface="Calibri"/>
                <a:cs typeface="Calibri"/>
              </a:rPr>
              <a:t>have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selected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0" dirty="0">
                <a:solidFill>
                  <a:srgbClr val="533D34"/>
                </a:solidFill>
                <a:latin typeface="Calibri"/>
                <a:cs typeface="Calibri"/>
              </a:rPr>
              <a:t>items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0" dirty="0">
                <a:solidFill>
                  <a:srgbClr val="533D34"/>
                </a:solidFill>
                <a:latin typeface="Calibri"/>
                <a:cs typeface="Calibri"/>
              </a:rPr>
              <a:t>page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one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do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add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them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cart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before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moving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0" dirty="0">
                <a:solidFill>
                  <a:srgbClr val="533D34"/>
                </a:solidFill>
                <a:latin typeface="Calibri"/>
                <a:cs typeface="Calibri"/>
              </a:rPr>
              <a:t>page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two,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0" dirty="0">
                <a:solidFill>
                  <a:srgbClr val="533D34"/>
                </a:solidFill>
                <a:latin typeface="Calibri"/>
                <a:cs typeface="Calibri"/>
              </a:rPr>
              <a:t>items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will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5" dirty="0">
                <a:solidFill>
                  <a:srgbClr val="533D34"/>
                </a:solidFill>
                <a:latin typeface="Calibri"/>
                <a:cs typeface="Calibri"/>
              </a:rPr>
              <a:t>added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to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cart.</a:t>
            </a:r>
            <a:endParaRPr sz="2500" dirty="0">
              <a:latin typeface="Calibri"/>
              <a:cs typeface="Calibri"/>
            </a:endParaRPr>
          </a:p>
          <a:p>
            <a:pPr marL="2049780" marR="417830" indent="-28702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tabLst>
                <a:tab pos="2049780" algn="l"/>
              </a:tabLst>
            </a:pP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Items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are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254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requested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until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90" dirty="0">
                <a:solidFill>
                  <a:srgbClr val="533D34"/>
                </a:solidFill>
                <a:latin typeface="Calibri"/>
                <a:cs typeface="Calibri"/>
              </a:rPr>
              <a:t>“submit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20" dirty="0">
                <a:solidFill>
                  <a:srgbClr val="533D34"/>
                </a:solidFill>
                <a:latin typeface="Calibri"/>
                <a:cs typeface="Calibri"/>
              </a:rPr>
              <a:t>cart”.</a:t>
            </a:r>
            <a:r>
              <a:rPr sz="25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Food</a:t>
            </a:r>
            <a:r>
              <a:rPr sz="25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5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be 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notified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item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requests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until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this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step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taken.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2806"/>
            <a:ext cx="3849370" cy="3815715"/>
          </a:xfrm>
          <a:custGeom>
            <a:avLst/>
            <a:gdLst/>
            <a:ahLst/>
            <a:cxnLst/>
            <a:rect l="l" t="t" r="r" b="b"/>
            <a:pathLst>
              <a:path w="3849370" h="3815715">
                <a:moveTo>
                  <a:pt x="0" y="0"/>
                </a:moveTo>
                <a:lnTo>
                  <a:pt x="0" y="3815194"/>
                </a:lnTo>
                <a:lnTo>
                  <a:pt x="3783583" y="3815193"/>
                </a:lnTo>
                <a:lnTo>
                  <a:pt x="3800700" y="3751854"/>
                </a:lnTo>
                <a:lnTo>
                  <a:pt x="3812012" y="3701892"/>
                </a:lnTo>
                <a:lnTo>
                  <a:pt x="3821912" y="3651581"/>
                </a:lnTo>
                <a:lnTo>
                  <a:pt x="3830351" y="3600911"/>
                </a:lnTo>
                <a:lnTo>
                  <a:pt x="3837278" y="3549871"/>
                </a:lnTo>
                <a:lnTo>
                  <a:pt x="3842642" y="3498452"/>
                </a:lnTo>
                <a:lnTo>
                  <a:pt x="3846393" y="3446641"/>
                </a:lnTo>
                <a:lnTo>
                  <a:pt x="3848480" y="3394429"/>
                </a:lnTo>
                <a:lnTo>
                  <a:pt x="3848750" y="3372882"/>
                </a:lnTo>
                <a:lnTo>
                  <a:pt x="3848552" y="3343286"/>
                </a:lnTo>
                <a:lnTo>
                  <a:pt x="3845284" y="3263150"/>
                </a:lnTo>
                <a:lnTo>
                  <a:pt x="3841481" y="3214210"/>
                </a:lnTo>
                <a:lnTo>
                  <a:pt x="3835742" y="3160422"/>
                </a:lnTo>
                <a:lnTo>
                  <a:pt x="3827700" y="3102588"/>
                </a:lnTo>
                <a:lnTo>
                  <a:pt x="3816989" y="3041508"/>
                </a:lnTo>
                <a:lnTo>
                  <a:pt x="3803241" y="2977982"/>
                </a:lnTo>
                <a:lnTo>
                  <a:pt x="3786090" y="2912810"/>
                </a:lnTo>
                <a:lnTo>
                  <a:pt x="3765169" y="2846793"/>
                </a:lnTo>
                <a:lnTo>
                  <a:pt x="3744869" y="2792291"/>
                </a:lnTo>
                <a:lnTo>
                  <a:pt x="3722249" y="2739096"/>
                </a:lnTo>
                <a:lnTo>
                  <a:pt x="3697413" y="2687196"/>
                </a:lnTo>
                <a:lnTo>
                  <a:pt x="3670463" y="2636580"/>
                </a:lnTo>
                <a:lnTo>
                  <a:pt x="3641505" y="2587236"/>
                </a:lnTo>
                <a:lnTo>
                  <a:pt x="3610642" y="2539155"/>
                </a:lnTo>
                <a:lnTo>
                  <a:pt x="3577977" y="2492324"/>
                </a:lnTo>
                <a:lnTo>
                  <a:pt x="3543615" y="2446733"/>
                </a:lnTo>
                <a:lnTo>
                  <a:pt x="3507659" y="2402371"/>
                </a:lnTo>
                <a:lnTo>
                  <a:pt x="3470213" y="2359227"/>
                </a:lnTo>
                <a:lnTo>
                  <a:pt x="3431381" y="2317290"/>
                </a:lnTo>
                <a:lnTo>
                  <a:pt x="3391268" y="2276548"/>
                </a:lnTo>
                <a:lnTo>
                  <a:pt x="3349976" y="2236991"/>
                </a:lnTo>
                <a:lnTo>
                  <a:pt x="3307609" y="2198608"/>
                </a:lnTo>
                <a:lnTo>
                  <a:pt x="3264272" y="2161388"/>
                </a:lnTo>
                <a:lnTo>
                  <a:pt x="3220069" y="2125319"/>
                </a:lnTo>
                <a:lnTo>
                  <a:pt x="3175102" y="2090391"/>
                </a:lnTo>
                <a:lnTo>
                  <a:pt x="3129477" y="2056593"/>
                </a:lnTo>
                <a:lnTo>
                  <a:pt x="3083296" y="2023913"/>
                </a:lnTo>
                <a:lnTo>
                  <a:pt x="3036664" y="1992340"/>
                </a:lnTo>
                <a:lnTo>
                  <a:pt x="2989685" y="1961865"/>
                </a:lnTo>
                <a:lnTo>
                  <a:pt x="2942461" y="1932475"/>
                </a:lnTo>
                <a:lnTo>
                  <a:pt x="2895099" y="1904159"/>
                </a:lnTo>
                <a:lnTo>
                  <a:pt x="2847700" y="1876907"/>
                </a:lnTo>
                <a:lnTo>
                  <a:pt x="2800369" y="1850707"/>
                </a:lnTo>
                <a:lnTo>
                  <a:pt x="2753209" y="1825549"/>
                </a:lnTo>
                <a:lnTo>
                  <a:pt x="2706326" y="1801421"/>
                </a:lnTo>
                <a:lnTo>
                  <a:pt x="2659821" y="1778313"/>
                </a:lnTo>
                <a:lnTo>
                  <a:pt x="2613800" y="1756213"/>
                </a:lnTo>
                <a:lnTo>
                  <a:pt x="2568366" y="1735110"/>
                </a:lnTo>
                <a:lnTo>
                  <a:pt x="2523623" y="1714994"/>
                </a:lnTo>
                <a:lnTo>
                  <a:pt x="2479675" y="1695853"/>
                </a:lnTo>
                <a:lnTo>
                  <a:pt x="2436625" y="1677676"/>
                </a:lnTo>
                <a:lnTo>
                  <a:pt x="2394578" y="1660453"/>
                </a:lnTo>
                <a:lnTo>
                  <a:pt x="2353638" y="1644172"/>
                </a:lnTo>
                <a:lnTo>
                  <a:pt x="2313907" y="1628822"/>
                </a:lnTo>
                <a:lnTo>
                  <a:pt x="2275490" y="1614392"/>
                </a:lnTo>
                <a:lnTo>
                  <a:pt x="2238492" y="1600872"/>
                </a:lnTo>
                <a:lnTo>
                  <a:pt x="2169163" y="1576514"/>
                </a:lnTo>
                <a:lnTo>
                  <a:pt x="2106752" y="1555661"/>
                </a:lnTo>
                <a:lnTo>
                  <a:pt x="2052089" y="1538224"/>
                </a:lnTo>
                <a:lnTo>
                  <a:pt x="1986441" y="1518282"/>
                </a:lnTo>
                <a:lnTo>
                  <a:pt x="1829407" y="1472744"/>
                </a:lnTo>
                <a:lnTo>
                  <a:pt x="1743201" y="1447351"/>
                </a:lnTo>
                <a:lnTo>
                  <a:pt x="1698521" y="1433785"/>
                </a:lnTo>
                <a:lnTo>
                  <a:pt x="1652438" y="1419418"/>
                </a:lnTo>
                <a:lnTo>
                  <a:pt x="1604688" y="1404080"/>
                </a:lnTo>
                <a:lnTo>
                  <a:pt x="1555008" y="1387604"/>
                </a:lnTo>
                <a:lnTo>
                  <a:pt x="1503134" y="1369824"/>
                </a:lnTo>
                <a:lnTo>
                  <a:pt x="1448802" y="1350571"/>
                </a:lnTo>
                <a:lnTo>
                  <a:pt x="1391749" y="1329679"/>
                </a:lnTo>
                <a:lnTo>
                  <a:pt x="1331711" y="1306979"/>
                </a:lnTo>
                <a:lnTo>
                  <a:pt x="1268425" y="1282305"/>
                </a:lnTo>
                <a:lnTo>
                  <a:pt x="1220741" y="1262984"/>
                </a:lnTo>
                <a:lnTo>
                  <a:pt x="1173581" y="1242968"/>
                </a:lnTo>
                <a:lnTo>
                  <a:pt x="1126965" y="1222228"/>
                </a:lnTo>
                <a:lnTo>
                  <a:pt x="1080915" y="1200736"/>
                </a:lnTo>
                <a:lnTo>
                  <a:pt x="1035450" y="1178465"/>
                </a:lnTo>
                <a:lnTo>
                  <a:pt x="990592" y="1155385"/>
                </a:lnTo>
                <a:lnTo>
                  <a:pt x="946361" y="1131469"/>
                </a:lnTo>
                <a:lnTo>
                  <a:pt x="902777" y="1106688"/>
                </a:lnTo>
                <a:lnTo>
                  <a:pt x="859862" y="1081014"/>
                </a:lnTo>
                <a:lnTo>
                  <a:pt x="817637" y="1054419"/>
                </a:lnTo>
                <a:lnTo>
                  <a:pt x="776121" y="1026875"/>
                </a:lnTo>
                <a:lnTo>
                  <a:pt x="735335" y="998353"/>
                </a:lnTo>
                <a:lnTo>
                  <a:pt x="695301" y="968825"/>
                </a:lnTo>
                <a:lnTo>
                  <a:pt x="656039" y="938263"/>
                </a:lnTo>
                <a:lnTo>
                  <a:pt x="617569" y="906639"/>
                </a:lnTo>
                <a:lnTo>
                  <a:pt x="579912" y="873924"/>
                </a:lnTo>
                <a:lnTo>
                  <a:pt x="543090" y="840091"/>
                </a:lnTo>
                <a:lnTo>
                  <a:pt x="505092" y="803205"/>
                </a:lnTo>
                <a:lnTo>
                  <a:pt x="468466" y="765670"/>
                </a:lnTo>
                <a:lnTo>
                  <a:pt x="433174" y="727504"/>
                </a:lnTo>
                <a:lnTo>
                  <a:pt x="399177" y="688727"/>
                </a:lnTo>
                <a:lnTo>
                  <a:pt x="366438" y="649356"/>
                </a:lnTo>
                <a:lnTo>
                  <a:pt x="334920" y="609409"/>
                </a:lnTo>
                <a:lnTo>
                  <a:pt x="304584" y="568906"/>
                </a:lnTo>
                <a:lnTo>
                  <a:pt x="275394" y="527863"/>
                </a:lnTo>
                <a:lnTo>
                  <a:pt x="247310" y="486301"/>
                </a:lnTo>
                <a:lnTo>
                  <a:pt x="220296" y="444236"/>
                </a:lnTo>
                <a:lnTo>
                  <a:pt x="194314" y="401688"/>
                </a:lnTo>
                <a:lnTo>
                  <a:pt x="169327" y="358674"/>
                </a:lnTo>
                <a:lnTo>
                  <a:pt x="145295" y="315213"/>
                </a:lnTo>
                <a:lnTo>
                  <a:pt x="122182" y="271324"/>
                </a:lnTo>
                <a:lnTo>
                  <a:pt x="99951" y="227024"/>
                </a:lnTo>
                <a:lnTo>
                  <a:pt x="78562" y="182332"/>
                </a:lnTo>
                <a:lnTo>
                  <a:pt x="57979" y="137266"/>
                </a:lnTo>
                <a:lnTo>
                  <a:pt x="38164" y="91845"/>
                </a:lnTo>
                <a:lnTo>
                  <a:pt x="0" y="0"/>
                </a:lnTo>
                <a:close/>
              </a:path>
            </a:pathLst>
          </a:custGeom>
          <a:solidFill>
            <a:srgbClr val="AC5B4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83"/>
            <a:ext cx="4267835" cy="2870200"/>
          </a:xfrm>
          <a:custGeom>
            <a:avLst/>
            <a:gdLst/>
            <a:ahLst/>
            <a:cxnLst/>
            <a:rect l="l" t="t" r="r" b="b"/>
            <a:pathLst>
              <a:path w="4267835" h="2870200">
                <a:moveTo>
                  <a:pt x="1224304" y="2857499"/>
                </a:moveTo>
                <a:lnTo>
                  <a:pt x="918168" y="2857499"/>
                </a:lnTo>
                <a:lnTo>
                  <a:pt x="968097" y="2870199"/>
                </a:lnTo>
                <a:lnTo>
                  <a:pt x="1174187" y="2870199"/>
                </a:lnTo>
                <a:lnTo>
                  <a:pt x="1224304" y="2857499"/>
                </a:lnTo>
                <a:close/>
              </a:path>
              <a:path w="4267835" h="2870200">
                <a:moveTo>
                  <a:pt x="0" y="1955799"/>
                </a:moveTo>
                <a:lnTo>
                  <a:pt x="0" y="2070099"/>
                </a:lnTo>
                <a:lnTo>
                  <a:pt x="116573" y="2070099"/>
                </a:lnTo>
                <a:lnTo>
                  <a:pt x="166591" y="2082799"/>
                </a:lnTo>
                <a:lnTo>
                  <a:pt x="216427" y="2082799"/>
                </a:lnTo>
                <a:lnTo>
                  <a:pt x="315532" y="2108199"/>
                </a:lnTo>
                <a:lnTo>
                  <a:pt x="364787" y="2108199"/>
                </a:lnTo>
                <a:lnTo>
                  <a:pt x="511279" y="2146299"/>
                </a:lnTo>
                <a:lnTo>
                  <a:pt x="559664" y="2146299"/>
                </a:lnTo>
                <a:lnTo>
                  <a:pt x="655726" y="2171699"/>
                </a:lnTo>
                <a:lnTo>
                  <a:pt x="703389" y="2197099"/>
                </a:lnTo>
                <a:lnTo>
                  <a:pt x="844829" y="2235199"/>
                </a:lnTo>
                <a:lnTo>
                  <a:pt x="891437" y="2260599"/>
                </a:lnTo>
                <a:lnTo>
                  <a:pt x="937764" y="2273299"/>
                </a:lnTo>
                <a:lnTo>
                  <a:pt x="983805" y="2298699"/>
                </a:lnTo>
                <a:lnTo>
                  <a:pt x="1029551" y="2311399"/>
                </a:lnTo>
                <a:lnTo>
                  <a:pt x="1120136" y="2362199"/>
                </a:lnTo>
                <a:lnTo>
                  <a:pt x="1164961" y="2374899"/>
                </a:lnTo>
                <a:lnTo>
                  <a:pt x="1340992" y="2476499"/>
                </a:lnTo>
                <a:lnTo>
                  <a:pt x="1377851" y="2514599"/>
                </a:lnTo>
                <a:lnTo>
                  <a:pt x="1412845" y="2539999"/>
                </a:lnTo>
                <a:lnTo>
                  <a:pt x="1447583" y="2578099"/>
                </a:lnTo>
                <a:lnTo>
                  <a:pt x="1483674" y="2616199"/>
                </a:lnTo>
                <a:lnTo>
                  <a:pt x="1522729" y="2654299"/>
                </a:lnTo>
                <a:lnTo>
                  <a:pt x="1335874" y="2755899"/>
                </a:lnTo>
                <a:lnTo>
                  <a:pt x="1195669" y="2793999"/>
                </a:lnTo>
                <a:lnTo>
                  <a:pt x="572697" y="2793999"/>
                </a:lnTo>
                <a:lnTo>
                  <a:pt x="719762" y="2832099"/>
                </a:lnTo>
                <a:lnTo>
                  <a:pt x="769141" y="2832099"/>
                </a:lnTo>
                <a:lnTo>
                  <a:pt x="868357" y="2857499"/>
                </a:lnTo>
                <a:lnTo>
                  <a:pt x="1273574" y="2857499"/>
                </a:lnTo>
                <a:lnTo>
                  <a:pt x="1322059" y="2832099"/>
                </a:lnTo>
                <a:lnTo>
                  <a:pt x="1369821" y="2819399"/>
                </a:lnTo>
                <a:lnTo>
                  <a:pt x="1416923" y="2793999"/>
                </a:lnTo>
                <a:lnTo>
                  <a:pt x="1463426" y="2781299"/>
                </a:lnTo>
                <a:lnTo>
                  <a:pt x="1509394" y="2755899"/>
                </a:lnTo>
                <a:lnTo>
                  <a:pt x="1553211" y="2730499"/>
                </a:lnTo>
                <a:lnTo>
                  <a:pt x="1581214" y="2692399"/>
                </a:lnTo>
                <a:lnTo>
                  <a:pt x="1593864" y="2666999"/>
                </a:lnTo>
                <a:lnTo>
                  <a:pt x="1591624" y="2628899"/>
                </a:lnTo>
                <a:lnTo>
                  <a:pt x="1574954" y="2590799"/>
                </a:lnTo>
                <a:lnTo>
                  <a:pt x="1544319" y="2552699"/>
                </a:lnTo>
                <a:lnTo>
                  <a:pt x="1504796" y="2514599"/>
                </a:lnTo>
                <a:lnTo>
                  <a:pt x="1490344" y="2501899"/>
                </a:lnTo>
                <a:lnTo>
                  <a:pt x="1449014" y="2463799"/>
                </a:lnTo>
                <a:lnTo>
                  <a:pt x="1407526" y="2438399"/>
                </a:lnTo>
                <a:lnTo>
                  <a:pt x="1365781" y="2400299"/>
                </a:lnTo>
                <a:lnTo>
                  <a:pt x="1281117" y="2349499"/>
                </a:lnTo>
                <a:lnTo>
                  <a:pt x="1237998" y="2311399"/>
                </a:lnTo>
                <a:lnTo>
                  <a:pt x="1149689" y="2260599"/>
                </a:lnTo>
                <a:lnTo>
                  <a:pt x="1104298" y="2235199"/>
                </a:lnTo>
                <a:lnTo>
                  <a:pt x="1057949" y="2222499"/>
                </a:lnTo>
                <a:lnTo>
                  <a:pt x="1010543" y="2197099"/>
                </a:lnTo>
                <a:lnTo>
                  <a:pt x="961980" y="2184399"/>
                </a:lnTo>
                <a:lnTo>
                  <a:pt x="912160" y="2158999"/>
                </a:lnTo>
                <a:lnTo>
                  <a:pt x="338103" y="2019299"/>
                </a:lnTo>
                <a:lnTo>
                  <a:pt x="285201" y="2019299"/>
                </a:lnTo>
                <a:lnTo>
                  <a:pt x="232040" y="2006599"/>
                </a:lnTo>
                <a:lnTo>
                  <a:pt x="0" y="1955799"/>
                </a:lnTo>
                <a:close/>
              </a:path>
              <a:path w="4267835" h="2870200">
                <a:moveTo>
                  <a:pt x="0" y="2514599"/>
                </a:moveTo>
                <a:lnTo>
                  <a:pt x="0" y="2603499"/>
                </a:lnTo>
                <a:lnTo>
                  <a:pt x="97976" y="2654299"/>
                </a:lnTo>
                <a:lnTo>
                  <a:pt x="144144" y="2666999"/>
                </a:lnTo>
                <a:lnTo>
                  <a:pt x="190636" y="2692399"/>
                </a:lnTo>
                <a:lnTo>
                  <a:pt x="284540" y="2717799"/>
                </a:lnTo>
                <a:lnTo>
                  <a:pt x="331927" y="2743199"/>
                </a:lnTo>
                <a:lnTo>
                  <a:pt x="524075" y="2793999"/>
                </a:lnTo>
                <a:lnTo>
                  <a:pt x="950203" y="2793999"/>
                </a:lnTo>
                <a:lnTo>
                  <a:pt x="900688" y="2781299"/>
                </a:lnTo>
                <a:lnTo>
                  <a:pt x="851340" y="2781299"/>
                </a:lnTo>
                <a:lnTo>
                  <a:pt x="753164" y="2755899"/>
                </a:lnTo>
                <a:lnTo>
                  <a:pt x="704345" y="2755899"/>
                </a:lnTo>
                <a:lnTo>
                  <a:pt x="368086" y="2666999"/>
                </a:lnTo>
                <a:lnTo>
                  <a:pt x="320887" y="2641599"/>
                </a:lnTo>
                <a:lnTo>
                  <a:pt x="227163" y="2616199"/>
                </a:lnTo>
                <a:lnTo>
                  <a:pt x="178866" y="2590799"/>
                </a:lnTo>
                <a:lnTo>
                  <a:pt x="130937" y="2578099"/>
                </a:lnTo>
                <a:lnTo>
                  <a:pt x="83375" y="2552699"/>
                </a:lnTo>
                <a:lnTo>
                  <a:pt x="36178" y="2539999"/>
                </a:lnTo>
                <a:lnTo>
                  <a:pt x="0" y="2514599"/>
                </a:lnTo>
                <a:close/>
              </a:path>
              <a:path w="4267835" h="2870200">
                <a:moveTo>
                  <a:pt x="0" y="2133599"/>
                </a:moveTo>
                <a:lnTo>
                  <a:pt x="0" y="2235199"/>
                </a:lnTo>
                <a:lnTo>
                  <a:pt x="46568" y="2235199"/>
                </a:lnTo>
                <a:lnTo>
                  <a:pt x="154698" y="2260599"/>
                </a:lnTo>
                <a:lnTo>
                  <a:pt x="208552" y="2285999"/>
                </a:lnTo>
                <a:lnTo>
                  <a:pt x="315784" y="2311399"/>
                </a:lnTo>
                <a:lnTo>
                  <a:pt x="466067" y="2349499"/>
                </a:lnTo>
                <a:lnTo>
                  <a:pt x="516020" y="2374899"/>
                </a:lnTo>
                <a:lnTo>
                  <a:pt x="665617" y="2412999"/>
                </a:lnTo>
                <a:lnTo>
                  <a:pt x="715433" y="2438399"/>
                </a:lnTo>
                <a:lnTo>
                  <a:pt x="864895" y="2476499"/>
                </a:lnTo>
                <a:lnTo>
                  <a:pt x="914759" y="2501899"/>
                </a:lnTo>
                <a:lnTo>
                  <a:pt x="1064640" y="2539999"/>
                </a:lnTo>
                <a:lnTo>
                  <a:pt x="1098245" y="2539999"/>
                </a:lnTo>
                <a:lnTo>
                  <a:pt x="1116569" y="2527299"/>
                </a:lnTo>
                <a:lnTo>
                  <a:pt x="1134528" y="2527299"/>
                </a:lnTo>
                <a:lnTo>
                  <a:pt x="1089565" y="2489199"/>
                </a:lnTo>
                <a:lnTo>
                  <a:pt x="1043783" y="2476499"/>
                </a:lnTo>
                <a:lnTo>
                  <a:pt x="950195" y="2425699"/>
                </a:lnTo>
                <a:lnTo>
                  <a:pt x="854632" y="2400299"/>
                </a:lnTo>
                <a:lnTo>
                  <a:pt x="806380" y="2374899"/>
                </a:lnTo>
                <a:lnTo>
                  <a:pt x="517129" y="2298699"/>
                </a:lnTo>
                <a:lnTo>
                  <a:pt x="469975" y="2273299"/>
                </a:lnTo>
                <a:lnTo>
                  <a:pt x="327470" y="2235199"/>
                </a:lnTo>
                <a:lnTo>
                  <a:pt x="279590" y="2209799"/>
                </a:lnTo>
                <a:lnTo>
                  <a:pt x="135088" y="2171699"/>
                </a:lnTo>
                <a:lnTo>
                  <a:pt x="0" y="2133599"/>
                </a:lnTo>
                <a:close/>
              </a:path>
              <a:path w="4267835" h="2870200">
                <a:moveTo>
                  <a:pt x="3990927" y="2197099"/>
                </a:moveTo>
                <a:lnTo>
                  <a:pt x="3447007" y="2197099"/>
                </a:lnTo>
                <a:lnTo>
                  <a:pt x="3505013" y="2209799"/>
                </a:lnTo>
                <a:lnTo>
                  <a:pt x="3962838" y="2209799"/>
                </a:lnTo>
                <a:lnTo>
                  <a:pt x="3990927" y="2197099"/>
                </a:lnTo>
                <a:close/>
              </a:path>
              <a:path w="4267835" h="2870200">
                <a:moveTo>
                  <a:pt x="4034224" y="2184399"/>
                </a:moveTo>
                <a:lnTo>
                  <a:pt x="3327556" y="2184399"/>
                </a:lnTo>
                <a:lnTo>
                  <a:pt x="3387771" y="2197099"/>
                </a:lnTo>
                <a:lnTo>
                  <a:pt x="4014806" y="2197099"/>
                </a:lnTo>
                <a:lnTo>
                  <a:pt x="4034224" y="2184399"/>
                </a:lnTo>
                <a:close/>
              </a:path>
              <a:path w="4267835" h="2870200">
                <a:moveTo>
                  <a:pt x="2313558" y="1765299"/>
                </a:moveTo>
                <a:lnTo>
                  <a:pt x="1128320" y="1765299"/>
                </a:lnTo>
                <a:lnTo>
                  <a:pt x="1176939" y="1777999"/>
                </a:lnTo>
                <a:lnTo>
                  <a:pt x="1225661" y="1777999"/>
                </a:lnTo>
                <a:lnTo>
                  <a:pt x="1274478" y="1790699"/>
                </a:lnTo>
                <a:lnTo>
                  <a:pt x="2062352" y="1790699"/>
                </a:lnTo>
                <a:lnTo>
                  <a:pt x="2161657" y="1816099"/>
                </a:lnTo>
                <a:lnTo>
                  <a:pt x="2210862" y="1841499"/>
                </a:lnTo>
                <a:lnTo>
                  <a:pt x="2259204" y="1854199"/>
                </a:lnTo>
                <a:lnTo>
                  <a:pt x="2306262" y="1879599"/>
                </a:lnTo>
                <a:lnTo>
                  <a:pt x="2351614" y="1904999"/>
                </a:lnTo>
                <a:lnTo>
                  <a:pt x="2394838" y="1930399"/>
                </a:lnTo>
                <a:lnTo>
                  <a:pt x="2433680" y="1955799"/>
                </a:lnTo>
                <a:lnTo>
                  <a:pt x="2475768" y="1981199"/>
                </a:lnTo>
                <a:lnTo>
                  <a:pt x="2520854" y="1993899"/>
                </a:lnTo>
                <a:lnTo>
                  <a:pt x="2568688" y="2019299"/>
                </a:lnTo>
                <a:lnTo>
                  <a:pt x="2619022" y="2031999"/>
                </a:lnTo>
                <a:lnTo>
                  <a:pt x="2671608" y="2057399"/>
                </a:lnTo>
                <a:lnTo>
                  <a:pt x="2782539" y="2082799"/>
                </a:lnTo>
                <a:lnTo>
                  <a:pt x="2840387" y="2108199"/>
                </a:lnTo>
                <a:lnTo>
                  <a:pt x="3081868" y="2158999"/>
                </a:lnTo>
                <a:lnTo>
                  <a:pt x="3143517" y="2158999"/>
                </a:lnTo>
                <a:lnTo>
                  <a:pt x="3266609" y="2184399"/>
                </a:lnTo>
                <a:lnTo>
                  <a:pt x="4048935" y="2184399"/>
                </a:lnTo>
                <a:lnTo>
                  <a:pt x="4058688" y="2171699"/>
                </a:lnTo>
                <a:lnTo>
                  <a:pt x="4063237" y="2171699"/>
                </a:lnTo>
                <a:lnTo>
                  <a:pt x="4068847" y="2120899"/>
                </a:lnTo>
                <a:lnTo>
                  <a:pt x="3502471" y="2120899"/>
                </a:lnTo>
                <a:lnTo>
                  <a:pt x="3457749" y="2108199"/>
                </a:lnTo>
                <a:lnTo>
                  <a:pt x="3360380" y="2108199"/>
                </a:lnTo>
                <a:lnTo>
                  <a:pt x="3308286" y="2095499"/>
                </a:lnTo>
                <a:lnTo>
                  <a:pt x="3254289" y="2095499"/>
                </a:lnTo>
                <a:lnTo>
                  <a:pt x="2846287" y="2006599"/>
                </a:lnTo>
                <a:lnTo>
                  <a:pt x="2787036" y="1981199"/>
                </a:lnTo>
                <a:lnTo>
                  <a:pt x="2728374" y="1968499"/>
                </a:lnTo>
                <a:lnTo>
                  <a:pt x="2670580" y="1943099"/>
                </a:lnTo>
                <a:lnTo>
                  <a:pt x="2613929" y="1930399"/>
                </a:lnTo>
                <a:lnTo>
                  <a:pt x="2558699" y="1904999"/>
                </a:lnTo>
                <a:lnTo>
                  <a:pt x="2505167" y="1879599"/>
                </a:lnTo>
                <a:lnTo>
                  <a:pt x="2453610" y="1854199"/>
                </a:lnTo>
                <a:lnTo>
                  <a:pt x="2404305" y="1828799"/>
                </a:lnTo>
                <a:lnTo>
                  <a:pt x="2357528" y="1803399"/>
                </a:lnTo>
                <a:lnTo>
                  <a:pt x="2313558" y="1765299"/>
                </a:lnTo>
                <a:close/>
              </a:path>
              <a:path w="4267835" h="2870200">
                <a:moveTo>
                  <a:pt x="2784077" y="1739899"/>
                </a:moveTo>
                <a:lnTo>
                  <a:pt x="2415412" y="1739899"/>
                </a:lnTo>
                <a:lnTo>
                  <a:pt x="2421508" y="1752599"/>
                </a:lnTo>
                <a:lnTo>
                  <a:pt x="2470978" y="1765299"/>
                </a:lnTo>
                <a:lnTo>
                  <a:pt x="2523365" y="1777999"/>
                </a:lnTo>
                <a:lnTo>
                  <a:pt x="2635460" y="1803399"/>
                </a:lnTo>
                <a:lnTo>
                  <a:pt x="2816549" y="1841499"/>
                </a:lnTo>
                <a:lnTo>
                  <a:pt x="3004599" y="1892299"/>
                </a:lnTo>
                <a:lnTo>
                  <a:pt x="3129071" y="1917699"/>
                </a:lnTo>
                <a:lnTo>
                  <a:pt x="3189968" y="1943099"/>
                </a:lnTo>
                <a:lnTo>
                  <a:pt x="3249495" y="1955799"/>
                </a:lnTo>
                <a:lnTo>
                  <a:pt x="3363012" y="1981199"/>
                </a:lnTo>
                <a:lnTo>
                  <a:pt x="3416287" y="1993899"/>
                </a:lnTo>
                <a:lnTo>
                  <a:pt x="3466765" y="2006599"/>
                </a:lnTo>
                <a:lnTo>
                  <a:pt x="3514087" y="2019299"/>
                </a:lnTo>
                <a:lnTo>
                  <a:pt x="3557896" y="2031999"/>
                </a:lnTo>
                <a:lnTo>
                  <a:pt x="3597836" y="2044699"/>
                </a:lnTo>
                <a:lnTo>
                  <a:pt x="3664678" y="2070099"/>
                </a:lnTo>
                <a:lnTo>
                  <a:pt x="3690866" y="2070099"/>
                </a:lnTo>
                <a:lnTo>
                  <a:pt x="3711756" y="2082799"/>
                </a:lnTo>
                <a:lnTo>
                  <a:pt x="3726990" y="2082799"/>
                </a:lnTo>
                <a:lnTo>
                  <a:pt x="3736212" y="2095499"/>
                </a:lnTo>
                <a:lnTo>
                  <a:pt x="3728565" y="2095499"/>
                </a:lnTo>
                <a:lnTo>
                  <a:pt x="3715690" y="2108199"/>
                </a:lnTo>
                <a:lnTo>
                  <a:pt x="3675368" y="2108199"/>
                </a:lnTo>
                <a:lnTo>
                  <a:pt x="3648473" y="2120899"/>
                </a:lnTo>
                <a:lnTo>
                  <a:pt x="4068847" y="2120899"/>
                </a:lnTo>
                <a:lnTo>
                  <a:pt x="4064700" y="2070099"/>
                </a:lnTo>
                <a:lnTo>
                  <a:pt x="4051660" y="2031999"/>
                </a:lnTo>
                <a:lnTo>
                  <a:pt x="4030591" y="1993899"/>
                </a:lnTo>
                <a:lnTo>
                  <a:pt x="4002358" y="1955799"/>
                </a:lnTo>
                <a:lnTo>
                  <a:pt x="3678254" y="1955799"/>
                </a:lnTo>
                <a:lnTo>
                  <a:pt x="3633668" y="1943099"/>
                </a:lnTo>
                <a:lnTo>
                  <a:pt x="3585364" y="1943099"/>
                </a:lnTo>
                <a:lnTo>
                  <a:pt x="3533814" y="1930399"/>
                </a:lnTo>
                <a:lnTo>
                  <a:pt x="3479493" y="1930399"/>
                </a:lnTo>
                <a:lnTo>
                  <a:pt x="3182917" y="1866899"/>
                </a:lnTo>
                <a:lnTo>
                  <a:pt x="3121927" y="1841499"/>
                </a:lnTo>
                <a:lnTo>
                  <a:pt x="2944137" y="1803399"/>
                </a:lnTo>
                <a:lnTo>
                  <a:pt x="2888181" y="1777999"/>
                </a:lnTo>
                <a:lnTo>
                  <a:pt x="2834670" y="1765299"/>
                </a:lnTo>
                <a:lnTo>
                  <a:pt x="2784077" y="1739899"/>
                </a:lnTo>
                <a:close/>
              </a:path>
              <a:path w="4267835" h="2870200">
                <a:moveTo>
                  <a:pt x="3189204" y="1104899"/>
                </a:moveTo>
                <a:lnTo>
                  <a:pt x="2973823" y="1104899"/>
                </a:lnTo>
                <a:lnTo>
                  <a:pt x="3022415" y="1117599"/>
                </a:lnTo>
                <a:lnTo>
                  <a:pt x="3065588" y="1130299"/>
                </a:lnTo>
                <a:lnTo>
                  <a:pt x="3103300" y="1155699"/>
                </a:lnTo>
                <a:lnTo>
                  <a:pt x="3135509" y="1206499"/>
                </a:lnTo>
                <a:lnTo>
                  <a:pt x="3162172" y="1244599"/>
                </a:lnTo>
                <a:lnTo>
                  <a:pt x="3140847" y="1295399"/>
                </a:lnTo>
                <a:lnTo>
                  <a:pt x="3114897" y="1346199"/>
                </a:lnTo>
                <a:lnTo>
                  <a:pt x="3084826" y="1384299"/>
                </a:lnTo>
                <a:lnTo>
                  <a:pt x="3051141" y="1409699"/>
                </a:lnTo>
                <a:lnTo>
                  <a:pt x="3014348" y="1435099"/>
                </a:lnTo>
                <a:lnTo>
                  <a:pt x="2974953" y="1460499"/>
                </a:lnTo>
                <a:lnTo>
                  <a:pt x="2933462" y="1485899"/>
                </a:lnTo>
                <a:lnTo>
                  <a:pt x="2890381" y="1511299"/>
                </a:lnTo>
                <a:lnTo>
                  <a:pt x="2756661" y="1549399"/>
                </a:lnTo>
                <a:lnTo>
                  <a:pt x="2426451" y="1638299"/>
                </a:lnTo>
                <a:lnTo>
                  <a:pt x="2378502" y="1638299"/>
                </a:lnTo>
                <a:lnTo>
                  <a:pt x="2282374" y="1663699"/>
                </a:lnTo>
                <a:lnTo>
                  <a:pt x="3023756" y="1663699"/>
                </a:lnTo>
                <a:lnTo>
                  <a:pt x="3083080" y="1676399"/>
                </a:lnTo>
                <a:lnTo>
                  <a:pt x="3143434" y="1676399"/>
                </a:lnTo>
                <a:lnTo>
                  <a:pt x="3325681" y="1714499"/>
                </a:lnTo>
                <a:lnTo>
                  <a:pt x="3385157" y="1739899"/>
                </a:lnTo>
                <a:lnTo>
                  <a:pt x="3443163" y="1752599"/>
                </a:lnTo>
                <a:lnTo>
                  <a:pt x="3499198" y="1777999"/>
                </a:lnTo>
                <a:lnTo>
                  <a:pt x="3552762" y="1790699"/>
                </a:lnTo>
                <a:lnTo>
                  <a:pt x="3603355" y="1816099"/>
                </a:lnTo>
                <a:lnTo>
                  <a:pt x="3650477" y="1828799"/>
                </a:lnTo>
                <a:lnTo>
                  <a:pt x="3693628" y="1854199"/>
                </a:lnTo>
                <a:lnTo>
                  <a:pt x="3732306" y="1866899"/>
                </a:lnTo>
                <a:lnTo>
                  <a:pt x="3766013" y="1892299"/>
                </a:lnTo>
                <a:lnTo>
                  <a:pt x="3794247" y="1904999"/>
                </a:lnTo>
                <a:lnTo>
                  <a:pt x="3816509" y="1930399"/>
                </a:lnTo>
                <a:lnTo>
                  <a:pt x="3832298" y="1943099"/>
                </a:lnTo>
                <a:lnTo>
                  <a:pt x="3841114" y="1955799"/>
                </a:lnTo>
                <a:lnTo>
                  <a:pt x="4002358" y="1955799"/>
                </a:lnTo>
                <a:lnTo>
                  <a:pt x="3967824" y="1930399"/>
                </a:lnTo>
                <a:lnTo>
                  <a:pt x="3927855" y="1892299"/>
                </a:lnTo>
                <a:lnTo>
                  <a:pt x="3762604" y="1790699"/>
                </a:lnTo>
                <a:lnTo>
                  <a:pt x="3720472" y="1752599"/>
                </a:lnTo>
                <a:lnTo>
                  <a:pt x="3677877" y="1727199"/>
                </a:lnTo>
                <a:lnTo>
                  <a:pt x="3634748" y="1714499"/>
                </a:lnTo>
                <a:lnTo>
                  <a:pt x="3546619" y="1663699"/>
                </a:lnTo>
                <a:lnTo>
                  <a:pt x="3501482" y="1638299"/>
                </a:lnTo>
                <a:lnTo>
                  <a:pt x="3408718" y="1612899"/>
                </a:lnTo>
                <a:lnTo>
                  <a:pt x="3360955" y="1587499"/>
                </a:lnTo>
                <a:lnTo>
                  <a:pt x="3312180" y="1574799"/>
                </a:lnTo>
                <a:lnTo>
                  <a:pt x="3262325" y="1574799"/>
                </a:lnTo>
                <a:lnTo>
                  <a:pt x="3211321" y="1562099"/>
                </a:lnTo>
                <a:lnTo>
                  <a:pt x="3182507" y="1562099"/>
                </a:lnTo>
                <a:lnTo>
                  <a:pt x="3152837" y="1549399"/>
                </a:lnTo>
                <a:lnTo>
                  <a:pt x="3121166" y="1549399"/>
                </a:lnTo>
                <a:lnTo>
                  <a:pt x="3086353" y="1536699"/>
                </a:lnTo>
                <a:lnTo>
                  <a:pt x="3122016" y="1498599"/>
                </a:lnTo>
                <a:lnTo>
                  <a:pt x="3155155" y="1460499"/>
                </a:lnTo>
                <a:lnTo>
                  <a:pt x="3185865" y="1435099"/>
                </a:lnTo>
                <a:lnTo>
                  <a:pt x="3214242" y="1396999"/>
                </a:lnTo>
                <a:lnTo>
                  <a:pt x="3241049" y="1358899"/>
                </a:lnTo>
                <a:lnTo>
                  <a:pt x="3257541" y="1308099"/>
                </a:lnTo>
                <a:lnTo>
                  <a:pt x="3263828" y="1257299"/>
                </a:lnTo>
                <a:lnTo>
                  <a:pt x="3260025" y="1219199"/>
                </a:lnTo>
                <a:lnTo>
                  <a:pt x="3246245" y="1181099"/>
                </a:lnTo>
                <a:lnTo>
                  <a:pt x="3222600" y="1142999"/>
                </a:lnTo>
                <a:lnTo>
                  <a:pt x="3189204" y="1104899"/>
                </a:lnTo>
                <a:close/>
              </a:path>
              <a:path w="4267835" h="2870200">
                <a:moveTo>
                  <a:pt x="354661" y="1828799"/>
                </a:moveTo>
                <a:lnTo>
                  <a:pt x="9691" y="1828799"/>
                </a:lnTo>
                <a:lnTo>
                  <a:pt x="0" y="1841499"/>
                </a:lnTo>
                <a:lnTo>
                  <a:pt x="0" y="1930399"/>
                </a:lnTo>
                <a:lnTo>
                  <a:pt x="8924" y="1930399"/>
                </a:lnTo>
                <a:lnTo>
                  <a:pt x="20495" y="1917699"/>
                </a:lnTo>
                <a:lnTo>
                  <a:pt x="43738" y="1917699"/>
                </a:lnTo>
                <a:lnTo>
                  <a:pt x="55557" y="1904999"/>
                </a:lnTo>
                <a:lnTo>
                  <a:pt x="354661" y="1828799"/>
                </a:lnTo>
                <a:close/>
              </a:path>
              <a:path w="4267835" h="2870200">
                <a:moveTo>
                  <a:pt x="2335275" y="0"/>
                </a:moveTo>
                <a:lnTo>
                  <a:pt x="2051811" y="0"/>
                </a:lnTo>
                <a:lnTo>
                  <a:pt x="1837435" y="101600"/>
                </a:lnTo>
                <a:lnTo>
                  <a:pt x="1795391" y="139700"/>
                </a:lnTo>
                <a:lnTo>
                  <a:pt x="1754037" y="165100"/>
                </a:lnTo>
                <a:lnTo>
                  <a:pt x="1713375" y="190500"/>
                </a:lnTo>
                <a:lnTo>
                  <a:pt x="1673410" y="215900"/>
                </a:lnTo>
                <a:lnTo>
                  <a:pt x="1634146" y="241300"/>
                </a:lnTo>
                <a:lnTo>
                  <a:pt x="1595587" y="279400"/>
                </a:lnTo>
                <a:lnTo>
                  <a:pt x="1557737" y="304800"/>
                </a:lnTo>
                <a:lnTo>
                  <a:pt x="1520600" y="342900"/>
                </a:lnTo>
                <a:lnTo>
                  <a:pt x="1484180" y="380999"/>
                </a:lnTo>
                <a:lnTo>
                  <a:pt x="1448481" y="406399"/>
                </a:lnTo>
                <a:lnTo>
                  <a:pt x="1413508" y="444499"/>
                </a:lnTo>
                <a:lnTo>
                  <a:pt x="1379265" y="482599"/>
                </a:lnTo>
                <a:lnTo>
                  <a:pt x="1345755" y="520699"/>
                </a:lnTo>
                <a:lnTo>
                  <a:pt x="1312982" y="558799"/>
                </a:lnTo>
                <a:lnTo>
                  <a:pt x="1280951" y="596899"/>
                </a:lnTo>
                <a:lnTo>
                  <a:pt x="1249666" y="634999"/>
                </a:lnTo>
                <a:lnTo>
                  <a:pt x="1217919" y="673099"/>
                </a:lnTo>
                <a:lnTo>
                  <a:pt x="1185707" y="711199"/>
                </a:lnTo>
                <a:lnTo>
                  <a:pt x="1153045" y="749299"/>
                </a:lnTo>
                <a:lnTo>
                  <a:pt x="1119950" y="787399"/>
                </a:lnTo>
                <a:lnTo>
                  <a:pt x="1086436" y="825499"/>
                </a:lnTo>
                <a:lnTo>
                  <a:pt x="1052521" y="863599"/>
                </a:lnTo>
                <a:lnTo>
                  <a:pt x="1018219" y="901699"/>
                </a:lnTo>
                <a:lnTo>
                  <a:pt x="983546" y="939799"/>
                </a:lnTo>
                <a:lnTo>
                  <a:pt x="948519" y="977899"/>
                </a:lnTo>
                <a:lnTo>
                  <a:pt x="913153" y="1015999"/>
                </a:lnTo>
                <a:lnTo>
                  <a:pt x="841467" y="1092199"/>
                </a:lnTo>
                <a:lnTo>
                  <a:pt x="768615" y="1168399"/>
                </a:lnTo>
                <a:lnTo>
                  <a:pt x="731791" y="1193799"/>
                </a:lnTo>
                <a:lnTo>
                  <a:pt x="619918" y="1308099"/>
                </a:lnTo>
                <a:lnTo>
                  <a:pt x="582212" y="1333499"/>
                </a:lnTo>
                <a:lnTo>
                  <a:pt x="506275" y="1409699"/>
                </a:lnTo>
                <a:lnTo>
                  <a:pt x="468074" y="1435099"/>
                </a:lnTo>
                <a:lnTo>
                  <a:pt x="391288" y="1511299"/>
                </a:lnTo>
                <a:lnTo>
                  <a:pt x="352735" y="1536699"/>
                </a:lnTo>
                <a:lnTo>
                  <a:pt x="314095" y="1574799"/>
                </a:lnTo>
                <a:lnTo>
                  <a:pt x="278612" y="1600199"/>
                </a:lnTo>
                <a:lnTo>
                  <a:pt x="203647" y="1650999"/>
                </a:lnTo>
                <a:lnTo>
                  <a:pt x="131162" y="1701799"/>
                </a:lnTo>
                <a:lnTo>
                  <a:pt x="92980" y="1714499"/>
                </a:lnTo>
                <a:lnTo>
                  <a:pt x="62931" y="1752599"/>
                </a:lnTo>
                <a:lnTo>
                  <a:pt x="51234" y="1803399"/>
                </a:lnTo>
                <a:lnTo>
                  <a:pt x="48046" y="1803399"/>
                </a:lnTo>
                <a:lnTo>
                  <a:pt x="39258" y="1816099"/>
                </a:lnTo>
                <a:lnTo>
                  <a:pt x="26073" y="1828799"/>
                </a:lnTo>
                <a:lnTo>
                  <a:pt x="404551" y="1828799"/>
                </a:lnTo>
                <a:lnTo>
                  <a:pt x="804658" y="1727199"/>
                </a:lnTo>
                <a:lnTo>
                  <a:pt x="2736876" y="1727199"/>
                </a:lnTo>
                <a:lnTo>
                  <a:pt x="2715209" y="1714499"/>
                </a:lnTo>
                <a:lnTo>
                  <a:pt x="463307" y="1714499"/>
                </a:lnTo>
                <a:lnTo>
                  <a:pt x="487927" y="1701799"/>
                </a:lnTo>
                <a:lnTo>
                  <a:pt x="505487" y="1676399"/>
                </a:lnTo>
                <a:lnTo>
                  <a:pt x="518661" y="1676399"/>
                </a:lnTo>
                <a:lnTo>
                  <a:pt x="530122" y="1663699"/>
                </a:lnTo>
                <a:lnTo>
                  <a:pt x="605886" y="1612899"/>
                </a:lnTo>
                <a:lnTo>
                  <a:pt x="386155" y="1612899"/>
                </a:lnTo>
                <a:lnTo>
                  <a:pt x="426096" y="1587499"/>
                </a:lnTo>
                <a:lnTo>
                  <a:pt x="506900" y="1511299"/>
                </a:lnTo>
                <a:lnTo>
                  <a:pt x="547205" y="1485899"/>
                </a:lnTo>
                <a:lnTo>
                  <a:pt x="587072" y="1447799"/>
                </a:lnTo>
                <a:lnTo>
                  <a:pt x="626222" y="1409699"/>
                </a:lnTo>
                <a:lnTo>
                  <a:pt x="664376" y="1384299"/>
                </a:lnTo>
                <a:lnTo>
                  <a:pt x="701254" y="1346199"/>
                </a:lnTo>
                <a:lnTo>
                  <a:pt x="947103" y="1079499"/>
                </a:lnTo>
                <a:lnTo>
                  <a:pt x="1119896" y="888999"/>
                </a:lnTo>
                <a:lnTo>
                  <a:pt x="1221969" y="774699"/>
                </a:lnTo>
                <a:lnTo>
                  <a:pt x="1322577" y="660399"/>
                </a:lnTo>
                <a:lnTo>
                  <a:pt x="1355328" y="622299"/>
                </a:lnTo>
                <a:lnTo>
                  <a:pt x="1388585" y="584199"/>
                </a:lnTo>
                <a:lnTo>
                  <a:pt x="1422362" y="546099"/>
                </a:lnTo>
                <a:lnTo>
                  <a:pt x="1456677" y="520699"/>
                </a:lnTo>
                <a:lnTo>
                  <a:pt x="1491548" y="482599"/>
                </a:lnTo>
                <a:lnTo>
                  <a:pt x="1526989" y="444499"/>
                </a:lnTo>
                <a:lnTo>
                  <a:pt x="1563019" y="419099"/>
                </a:lnTo>
                <a:lnTo>
                  <a:pt x="1599654" y="380999"/>
                </a:lnTo>
                <a:lnTo>
                  <a:pt x="1636910" y="342900"/>
                </a:lnTo>
                <a:lnTo>
                  <a:pt x="1674805" y="317500"/>
                </a:lnTo>
                <a:lnTo>
                  <a:pt x="1713356" y="292100"/>
                </a:lnTo>
                <a:lnTo>
                  <a:pt x="1752578" y="254000"/>
                </a:lnTo>
                <a:lnTo>
                  <a:pt x="1792490" y="228600"/>
                </a:lnTo>
                <a:lnTo>
                  <a:pt x="1833107" y="203200"/>
                </a:lnTo>
                <a:lnTo>
                  <a:pt x="1874447" y="177800"/>
                </a:lnTo>
                <a:lnTo>
                  <a:pt x="1916526" y="152400"/>
                </a:lnTo>
                <a:lnTo>
                  <a:pt x="1959361" y="127000"/>
                </a:lnTo>
                <a:lnTo>
                  <a:pt x="2002968" y="101600"/>
                </a:lnTo>
                <a:lnTo>
                  <a:pt x="2047366" y="76200"/>
                </a:lnTo>
                <a:lnTo>
                  <a:pt x="2083717" y="63500"/>
                </a:lnTo>
                <a:lnTo>
                  <a:pt x="2121295" y="38100"/>
                </a:lnTo>
                <a:lnTo>
                  <a:pt x="2160898" y="25400"/>
                </a:lnTo>
                <a:lnTo>
                  <a:pt x="2351971" y="25400"/>
                </a:lnTo>
                <a:lnTo>
                  <a:pt x="2350134" y="12700"/>
                </a:lnTo>
                <a:lnTo>
                  <a:pt x="2335275" y="0"/>
                </a:lnTo>
                <a:close/>
              </a:path>
              <a:path w="4267835" h="2870200">
                <a:moveTo>
                  <a:pt x="1765998" y="1790699"/>
                </a:moveTo>
                <a:lnTo>
                  <a:pt x="1372348" y="1790699"/>
                </a:lnTo>
                <a:lnTo>
                  <a:pt x="1421381" y="1803399"/>
                </a:lnTo>
                <a:lnTo>
                  <a:pt x="1716277" y="1803399"/>
                </a:lnTo>
                <a:lnTo>
                  <a:pt x="1765998" y="1790699"/>
                </a:lnTo>
                <a:close/>
              </a:path>
              <a:path w="4267835" h="2870200">
                <a:moveTo>
                  <a:pt x="2736876" y="1727199"/>
                </a:moveTo>
                <a:lnTo>
                  <a:pt x="939869" y="1727199"/>
                </a:lnTo>
                <a:lnTo>
                  <a:pt x="983194" y="1739899"/>
                </a:lnTo>
                <a:lnTo>
                  <a:pt x="1079816" y="1765299"/>
                </a:lnTo>
                <a:lnTo>
                  <a:pt x="2341299" y="1765299"/>
                </a:lnTo>
                <a:lnTo>
                  <a:pt x="2364802" y="1752599"/>
                </a:lnTo>
                <a:lnTo>
                  <a:pt x="2384781" y="1752599"/>
                </a:lnTo>
                <a:lnTo>
                  <a:pt x="2401950" y="1739899"/>
                </a:lnTo>
                <a:lnTo>
                  <a:pt x="2784077" y="1739899"/>
                </a:lnTo>
                <a:lnTo>
                  <a:pt x="2736876" y="1727199"/>
                </a:lnTo>
                <a:close/>
              </a:path>
              <a:path w="4267835" h="2870200">
                <a:moveTo>
                  <a:pt x="2351971" y="25400"/>
                </a:moveTo>
                <a:lnTo>
                  <a:pt x="2249363" y="25400"/>
                </a:lnTo>
                <a:lnTo>
                  <a:pt x="2265679" y="38100"/>
                </a:lnTo>
                <a:lnTo>
                  <a:pt x="2265337" y="50800"/>
                </a:lnTo>
                <a:lnTo>
                  <a:pt x="2265425" y="76200"/>
                </a:lnTo>
                <a:lnTo>
                  <a:pt x="2264750" y="101600"/>
                </a:lnTo>
                <a:lnTo>
                  <a:pt x="2262123" y="114300"/>
                </a:lnTo>
                <a:lnTo>
                  <a:pt x="2252350" y="165100"/>
                </a:lnTo>
                <a:lnTo>
                  <a:pt x="2240754" y="215900"/>
                </a:lnTo>
                <a:lnTo>
                  <a:pt x="2227418" y="266700"/>
                </a:lnTo>
                <a:lnTo>
                  <a:pt x="2212426" y="317500"/>
                </a:lnTo>
                <a:lnTo>
                  <a:pt x="2195863" y="355599"/>
                </a:lnTo>
                <a:lnTo>
                  <a:pt x="2177812" y="406399"/>
                </a:lnTo>
                <a:lnTo>
                  <a:pt x="2158358" y="444499"/>
                </a:lnTo>
                <a:lnTo>
                  <a:pt x="2137585" y="495299"/>
                </a:lnTo>
                <a:lnTo>
                  <a:pt x="2115577" y="533399"/>
                </a:lnTo>
                <a:lnTo>
                  <a:pt x="2092419" y="584199"/>
                </a:lnTo>
                <a:lnTo>
                  <a:pt x="2068194" y="622299"/>
                </a:lnTo>
                <a:lnTo>
                  <a:pt x="2041846" y="673099"/>
                </a:lnTo>
                <a:lnTo>
                  <a:pt x="2014520" y="711199"/>
                </a:lnTo>
                <a:lnTo>
                  <a:pt x="1986239" y="761999"/>
                </a:lnTo>
                <a:lnTo>
                  <a:pt x="1957026" y="800099"/>
                </a:lnTo>
                <a:lnTo>
                  <a:pt x="1926905" y="838199"/>
                </a:lnTo>
                <a:lnTo>
                  <a:pt x="1895899" y="876299"/>
                </a:lnTo>
                <a:lnTo>
                  <a:pt x="1864031" y="914399"/>
                </a:lnTo>
                <a:lnTo>
                  <a:pt x="1831325" y="952499"/>
                </a:lnTo>
                <a:lnTo>
                  <a:pt x="1797805" y="977899"/>
                </a:lnTo>
                <a:lnTo>
                  <a:pt x="1763493" y="1015999"/>
                </a:lnTo>
                <a:lnTo>
                  <a:pt x="1728413" y="1054099"/>
                </a:lnTo>
                <a:lnTo>
                  <a:pt x="1692589" y="1079499"/>
                </a:lnTo>
                <a:lnTo>
                  <a:pt x="1656044" y="1117599"/>
                </a:lnTo>
                <a:lnTo>
                  <a:pt x="1618802" y="1142999"/>
                </a:lnTo>
                <a:lnTo>
                  <a:pt x="1580885" y="1168399"/>
                </a:lnTo>
                <a:lnTo>
                  <a:pt x="1542317" y="1206499"/>
                </a:lnTo>
                <a:lnTo>
                  <a:pt x="1463323" y="1257299"/>
                </a:lnTo>
                <a:lnTo>
                  <a:pt x="1382007" y="1308099"/>
                </a:lnTo>
                <a:lnTo>
                  <a:pt x="1298557" y="1358899"/>
                </a:lnTo>
                <a:lnTo>
                  <a:pt x="1213158" y="1409699"/>
                </a:lnTo>
                <a:lnTo>
                  <a:pt x="1169787" y="1422399"/>
                </a:lnTo>
                <a:lnTo>
                  <a:pt x="1081819" y="1473199"/>
                </a:lnTo>
                <a:lnTo>
                  <a:pt x="1037269" y="1485899"/>
                </a:lnTo>
                <a:lnTo>
                  <a:pt x="992372" y="1511299"/>
                </a:lnTo>
                <a:lnTo>
                  <a:pt x="947152" y="1523999"/>
                </a:lnTo>
                <a:lnTo>
                  <a:pt x="901632" y="1549399"/>
                </a:lnTo>
                <a:lnTo>
                  <a:pt x="855837" y="1562099"/>
                </a:lnTo>
                <a:lnTo>
                  <a:pt x="809789" y="1587499"/>
                </a:lnTo>
                <a:lnTo>
                  <a:pt x="667674" y="1625599"/>
                </a:lnTo>
                <a:lnTo>
                  <a:pt x="625468" y="1650999"/>
                </a:lnTo>
                <a:lnTo>
                  <a:pt x="590409" y="1689099"/>
                </a:lnTo>
                <a:lnTo>
                  <a:pt x="575227" y="1701799"/>
                </a:lnTo>
                <a:lnTo>
                  <a:pt x="547361" y="1714499"/>
                </a:lnTo>
                <a:lnTo>
                  <a:pt x="1603328" y="1714499"/>
                </a:lnTo>
                <a:lnTo>
                  <a:pt x="1553314" y="1701799"/>
                </a:lnTo>
                <a:lnTo>
                  <a:pt x="1452270" y="1701799"/>
                </a:lnTo>
                <a:lnTo>
                  <a:pt x="1349715" y="1676399"/>
                </a:lnTo>
                <a:lnTo>
                  <a:pt x="1297812" y="1676399"/>
                </a:lnTo>
                <a:lnTo>
                  <a:pt x="1245462" y="1663699"/>
                </a:lnTo>
                <a:lnTo>
                  <a:pt x="1297997" y="1650999"/>
                </a:lnTo>
                <a:lnTo>
                  <a:pt x="1350181" y="1625599"/>
                </a:lnTo>
                <a:lnTo>
                  <a:pt x="1453563" y="1600199"/>
                </a:lnTo>
                <a:lnTo>
                  <a:pt x="1504798" y="1600199"/>
                </a:lnTo>
                <a:lnTo>
                  <a:pt x="1656893" y="1562099"/>
                </a:lnTo>
                <a:lnTo>
                  <a:pt x="1226463" y="1562099"/>
                </a:lnTo>
                <a:lnTo>
                  <a:pt x="1233675" y="1549399"/>
                </a:lnTo>
                <a:lnTo>
                  <a:pt x="1238887" y="1536699"/>
                </a:lnTo>
                <a:lnTo>
                  <a:pt x="1243236" y="1523999"/>
                </a:lnTo>
                <a:lnTo>
                  <a:pt x="1247862" y="1523999"/>
                </a:lnTo>
                <a:lnTo>
                  <a:pt x="1499869" y="1371599"/>
                </a:lnTo>
                <a:lnTo>
                  <a:pt x="1542441" y="1358899"/>
                </a:lnTo>
                <a:lnTo>
                  <a:pt x="1628939" y="1308099"/>
                </a:lnTo>
                <a:lnTo>
                  <a:pt x="1673058" y="1295399"/>
                </a:lnTo>
                <a:lnTo>
                  <a:pt x="1717885" y="1269999"/>
                </a:lnTo>
                <a:lnTo>
                  <a:pt x="1857577" y="1231899"/>
                </a:lnTo>
                <a:lnTo>
                  <a:pt x="1906199" y="1219199"/>
                </a:lnTo>
                <a:lnTo>
                  <a:pt x="2036785" y="1219199"/>
                </a:lnTo>
                <a:lnTo>
                  <a:pt x="2066416" y="1206499"/>
                </a:lnTo>
                <a:lnTo>
                  <a:pt x="2096046" y="1206499"/>
                </a:lnTo>
                <a:lnTo>
                  <a:pt x="2125725" y="1193799"/>
                </a:lnTo>
                <a:lnTo>
                  <a:pt x="2175351" y="1193799"/>
                </a:lnTo>
                <a:lnTo>
                  <a:pt x="2224980" y="1181099"/>
                </a:lnTo>
                <a:lnTo>
                  <a:pt x="2274612" y="1181099"/>
                </a:lnTo>
                <a:lnTo>
                  <a:pt x="2324245" y="1168399"/>
                </a:lnTo>
                <a:lnTo>
                  <a:pt x="2423516" y="1168399"/>
                </a:lnTo>
                <a:lnTo>
                  <a:pt x="2539333" y="1155699"/>
                </a:lnTo>
                <a:lnTo>
                  <a:pt x="1769236" y="1155699"/>
                </a:lnTo>
                <a:lnTo>
                  <a:pt x="1804099" y="1104899"/>
                </a:lnTo>
                <a:lnTo>
                  <a:pt x="1838483" y="1066799"/>
                </a:lnTo>
                <a:lnTo>
                  <a:pt x="1872360" y="1028699"/>
                </a:lnTo>
                <a:lnTo>
                  <a:pt x="1905699" y="977899"/>
                </a:lnTo>
                <a:lnTo>
                  <a:pt x="1938475" y="939799"/>
                </a:lnTo>
                <a:lnTo>
                  <a:pt x="1970658" y="901699"/>
                </a:lnTo>
                <a:lnTo>
                  <a:pt x="2002219" y="863599"/>
                </a:lnTo>
                <a:lnTo>
                  <a:pt x="2033132" y="825499"/>
                </a:lnTo>
                <a:lnTo>
                  <a:pt x="2063368" y="774699"/>
                </a:lnTo>
                <a:lnTo>
                  <a:pt x="2092310" y="736599"/>
                </a:lnTo>
                <a:lnTo>
                  <a:pt x="2119923" y="698499"/>
                </a:lnTo>
                <a:lnTo>
                  <a:pt x="2146192" y="647699"/>
                </a:lnTo>
                <a:lnTo>
                  <a:pt x="2171100" y="609599"/>
                </a:lnTo>
                <a:lnTo>
                  <a:pt x="2194631" y="558799"/>
                </a:lnTo>
                <a:lnTo>
                  <a:pt x="2216768" y="520699"/>
                </a:lnTo>
                <a:lnTo>
                  <a:pt x="2237495" y="469899"/>
                </a:lnTo>
                <a:lnTo>
                  <a:pt x="2256796" y="431799"/>
                </a:lnTo>
                <a:lnTo>
                  <a:pt x="2274654" y="380999"/>
                </a:lnTo>
                <a:lnTo>
                  <a:pt x="2291054" y="330200"/>
                </a:lnTo>
                <a:lnTo>
                  <a:pt x="2305979" y="292100"/>
                </a:lnTo>
                <a:lnTo>
                  <a:pt x="2319412" y="241300"/>
                </a:lnTo>
                <a:lnTo>
                  <a:pt x="2331338" y="190500"/>
                </a:lnTo>
                <a:lnTo>
                  <a:pt x="2342561" y="139700"/>
                </a:lnTo>
                <a:lnTo>
                  <a:pt x="2353118" y="101600"/>
                </a:lnTo>
                <a:lnTo>
                  <a:pt x="2357484" y="63500"/>
                </a:lnTo>
                <a:lnTo>
                  <a:pt x="2351971" y="25400"/>
                </a:lnTo>
                <a:close/>
              </a:path>
              <a:path w="4267835" h="2870200">
                <a:moveTo>
                  <a:pt x="2849061" y="1663699"/>
                </a:moveTo>
                <a:lnTo>
                  <a:pt x="2234267" y="1663699"/>
                </a:lnTo>
                <a:lnTo>
                  <a:pt x="2186177" y="1676399"/>
                </a:lnTo>
                <a:lnTo>
                  <a:pt x="2138313" y="1676399"/>
                </a:lnTo>
                <a:lnTo>
                  <a:pt x="2090399" y="1689099"/>
                </a:lnTo>
                <a:lnTo>
                  <a:pt x="2042411" y="1689099"/>
                </a:lnTo>
                <a:lnTo>
                  <a:pt x="1994326" y="1701799"/>
                </a:lnTo>
                <a:lnTo>
                  <a:pt x="1897768" y="1701799"/>
                </a:lnTo>
                <a:lnTo>
                  <a:pt x="1849250" y="1714499"/>
                </a:lnTo>
                <a:lnTo>
                  <a:pt x="2715209" y="1714499"/>
                </a:lnTo>
                <a:lnTo>
                  <a:pt x="2693542" y="1701799"/>
                </a:lnTo>
                <a:lnTo>
                  <a:pt x="2739968" y="1689099"/>
                </a:lnTo>
                <a:lnTo>
                  <a:pt x="2792062" y="1676399"/>
                </a:lnTo>
                <a:lnTo>
                  <a:pt x="2849061" y="1663699"/>
                </a:lnTo>
                <a:close/>
              </a:path>
              <a:path w="4267835" h="2870200">
                <a:moveTo>
                  <a:pt x="1967864" y="393699"/>
                </a:moveTo>
                <a:lnTo>
                  <a:pt x="1864373" y="507999"/>
                </a:lnTo>
                <a:lnTo>
                  <a:pt x="1829505" y="533399"/>
                </a:lnTo>
                <a:lnTo>
                  <a:pt x="1759169" y="609599"/>
                </a:lnTo>
                <a:lnTo>
                  <a:pt x="1652055" y="723899"/>
                </a:lnTo>
                <a:lnTo>
                  <a:pt x="1615892" y="749299"/>
                </a:lnTo>
                <a:lnTo>
                  <a:pt x="1542835" y="825499"/>
                </a:lnTo>
                <a:lnTo>
                  <a:pt x="1505927" y="850899"/>
                </a:lnTo>
                <a:lnTo>
                  <a:pt x="1431313" y="927099"/>
                </a:lnTo>
                <a:lnTo>
                  <a:pt x="1393593" y="952499"/>
                </a:lnTo>
                <a:lnTo>
                  <a:pt x="1355589" y="990599"/>
                </a:lnTo>
                <a:lnTo>
                  <a:pt x="1317292" y="1015999"/>
                </a:lnTo>
                <a:lnTo>
                  <a:pt x="1278696" y="1054099"/>
                </a:lnTo>
                <a:lnTo>
                  <a:pt x="1239793" y="1079499"/>
                </a:lnTo>
                <a:lnTo>
                  <a:pt x="1200577" y="1117599"/>
                </a:lnTo>
                <a:lnTo>
                  <a:pt x="1161039" y="1142999"/>
                </a:lnTo>
                <a:lnTo>
                  <a:pt x="1121172" y="1181099"/>
                </a:lnTo>
                <a:lnTo>
                  <a:pt x="1040426" y="1231899"/>
                </a:lnTo>
                <a:lnTo>
                  <a:pt x="999530" y="1269999"/>
                </a:lnTo>
                <a:lnTo>
                  <a:pt x="958278" y="1295399"/>
                </a:lnTo>
                <a:lnTo>
                  <a:pt x="832302" y="1371599"/>
                </a:lnTo>
                <a:lnTo>
                  <a:pt x="789547" y="1409699"/>
                </a:lnTo>
                <a:lnTo>
                  <a:pt x="658889" y="1485899"/>
                </a:lnTo>
                <a:lnTo>
                  <a:pt x="614514" y="1498599"/>
                </a:lnTo>
                <a:lnTo>
                  <a:pt x="569717" y="1523999"/>
                </a:lnTo>
                <a:lnTo>
                  <a:pt x="432716" y="1600199"/>
                </a:lnTo>
                <a:lnTo>
                  <a:pt x="386155" y="1612899"/>
                </a:lnTo>
                <a:lnTo>
                  <a:pt x="605886" y="1612899"/>
                </a:lnTo>
                <a:lnTo>
                  <a:pt x="738473" y="1523999"/>
                </a:lnTo>
                <a:lnTo>
                  <a:pt x="821884" y="1460499"/>
                </a:lnTo>
                <a:lnTo>
                  <a:pt x="947157" y="1384299"/>
                </a:lnTo>
                <a:lnTo>
                  <a:pt x="988969" y="1346199"/>
                </a:lnTo>
                <a:lnTo>
                  <a:pt x="1156575" y="1244599"/>
                </a:lnTo>
                <a:lnTo>
                  <a:pt x="1198894" y="1206499"/>
                </a:lnTo>
                <a:lnTo>
                  <a:pt x="1240370" y="1181099"/>
                </a:lnTo>
                <a:lnTo>
                  <a:pt x="1281063" y="1155699"/>
                </a:lnTo>
                <a:lnTo>
                  <a:pt x="1321032" y="1117599"/>
                </a:lnTo>
                <a:lnTo>
                  <a:pt x="1360337" y="1092199"/>
                </a:lnTo>
                <a:lnTo>
                  <a:pt x="1399037" y="1054099"/>
                </a:lnTo>
                <a:lnTo>
                  <a:pt x="1437191" y="1015999"/>
                </a:lnTo>
                <a:lnTo>
                  <a:pt x="1474860" y="990599"/>
                </a:lnTo>
                <a:lnTo>
                  <a:pt x="1512102" y="952499"/>
                </a:lnTo>
                <a:lnTo>
                  <a:pt x="1548977" y="914399"/>
                </a:lnTo>
                <a:lnTo>
                  <a:pt x="1585544" y="888999"/>
                </a:lnTo>
                <a:lnTo>
                  <a:pt x="1765851" y="698499"/>
                </a:lnTo>
                <a:lnTo>
                  <a:pt x="1801822" y="673099"/>
                </a:lnTo>
                <a:lnTo>
                  <a:pt x="1910627" y="558799"/>
                </a:lnTo>
                <a:lnTo>
                  <a:pt x="1947390" y="520699"/>
                </a:lnTo>
                <a:lnTo>
                  <a:pt x="1984501" y="495299"/>
                </a:lnTo>
                <a:lnTo>
                  <a:pt x="2004957" y="469899"/>
                </a:lnTo>
                <a:lnTo>
                  <a:pt x="2012329" y="444499"/>
                </a:lnTo>
                <a:lnTo>
                  <a:pt x="2001628" y="419099"/>
                </a:lnTo>
                <a:lnTo>
                  <a:pt x="1967864" y="393699"/>
                </a:lnTo>
                <a:close/>
              </a:path>
              <a:path w="4267835" h="2870200">
                <a:moveTo>
                  <a:pt x="2899651" y="1308099"/>
                </a:moveTo>
                <a:lnTo>
                  <a:pt x="2838220" y="1308099"/>
                </a:lnTo>
                <a:lnTo>
                  <a:pt x="2814513" y="1320799"/>
                </a:lnTo>
                <a:lnTo>
                  <a:pt x="2754630" y="1320799"/>
                </a:lnTo>
                <a:lnTo>
                  <a:pt x="2637115" y="1346199"/>
                </a:lnTo>
                <a:lnTo>
                  <a:pt x="2491932" y="1358899"/>
                </a:lnTo>
                <a:lnTo>
                  <a:pt x="1952933" y="1447799"/>
                </a:lnTo>
                <a:lnTo>
                  <a:pt x="1569958" y="1498599"/>
                </a:lnTo>
                <a:lnTo>
                  <a:pt x="1226463" y="1562099"/>
                </a:lnTo>
                <a:lnTo>
                  <a:pt x="1707114" y="1562099"/>
                </a:lnTo>
                <a:lnTo>
                  <a:pt x="1806948" y="1536699"/>
                </a:lnTo>
                <a:lnTo>
                  <a:pt x="1856596" y="1536699"/>
                </a:lnTo>
                <a:lnTo>
                  <a:pt x="1906088" y="1523999"/>
                </a:lnTo>
                <a:lnTo>
                  <a:pt x="1955444" y="1523999"/>
                </a:lnTo>
                <a:lnTo>
                  <a:pt x="2053814" y="1511299"/>
                </a:lnTo>
                <a:lnTo>
                  <a:pt x="2102865" y="1498599"/>
                </a:lnTo>
                <a:lnTo>
                  <a:pt x="2151468" y="1498599"/>
                </a:lnTo>
                <a:lnTo>
                  <a:pt x="2199987" y="1485899"/>
                </a:lnTo>
                <a:lnTo>
                  <a:pt x="2248448" y="1485899"/>
                </a:lnTo>
                <a:lnTo>
                  <a:pt x="2345312" y="1460499"/>
                </a:lnTo>
                <a:lnTo>
                  <a:pt x="2393770" y="1460499"/>
                </a:lnTo>
                <a:lnTo>
                  <a:pt x="2490880" y="1435099"/>
                </a:lnTo>
                <a:lnTo>
                  <a:pt x="2539587" y="1435099"/>
                </a:lnTo>
                <a:lnTo>
                  <a:pt x="2736091" y="1384299"/>
                </a:lnTo>
                <a:lnTo>
                  <a:pt x="2886012" y="1358899"/>
                </a:lnTo>
                <a:lnTo>
                  <a:pt x="2936620" y="1346199"/>
                </a:lnTo>
                <a:lnTo>
                  <a:pt x="2931170" y="1333499"/>
                </a:lnTo>
                <a:lnTo>
                  <a:pt x="2917506" y="1320799"/>
                </a:lnTo>
                <a:lnTo>
                  <a:pt x="2899651" y="1308099"/>
                </a:lnTo>
                <a:close/>
              </a:path>
              <a:path w="4267835" h="2870200">
                <a:moveTo>
                  <a:pt x="3606037" y="0"/>
                </a:moveTo>
                <a:lnTo>
                  <a:pt x="3490594" y="0"/>
                </a:lnTo>
                <a:lnTo>
                  <a:pt x="3383787" y="88900"/>
                </a:lnTo>
                <a:lnTo>
                  <a:pt x="3279106" y="203200"/>
                </a:lnTo>
                <a:lnTo>
                  <a:pt x="3244529" y="228600"/>
                </a:lnTo>
                <a:lnTo>
                  <a:pt x="3210051" y="266700"/>
                </a:lnTo>
                <a:lnTo>
                  <a:pt x="3141806" y="342900"/>
                </a:lnTo>
                <a:lnTo>
                  <a:pt x="3107625" y="368299"/>
                </a:lnTo>
                <a:lnTo>
                  <a:pt x="3073192" y="406399"/>
                </a:lnTo>
                <a:lnTo>
                  <a:pt x="3038349" y="444499"/>
                </a:lnTo>
                <a:lnTo>
                  <a:pt x="3002935" y="482599"/>
                </a:lnTo>
                <a:lnTo>
                  <a:pt x="2966793" y="507999"/>
                </a:lnTo>
                <a:lnTo>
                  <a:pt x="2929762" y="546099"/>
                </a:lnTo>
                <a:lnTo>
                  <a:pt x="2889194" y="571499"/>
                </a:lnTo>
                <a:lnTo>
                  <a:pt x="2846816" y="609599"/>
                </a:lnTo>
                <a:lnTo>
                  <a:pt x="2803127" y="634999"/>
                </a:lnTo>
                <a:lnTo>
                  <a:pt x="2713800" y="685799"/>
                </a:lnTo>
                <a:lnTo>
                  <a:pt x="2669158" y="723899"/>
                </a:lnTo>
                <a:lnTo>
                  <a:pt x="2632806" y="736599"/>
                </a:lnTo>
                <a:lnTo>
                  <a:pt x="2595808" y="761999"/>
                </a:lnTo>
                <a:lnTo>
                  <a:pt x="2560906" y="774699"/>
                </a:lnTo>
                <a:lnTo>
                  <a:pt x="2530840" y="812799"/>
                </a:lnTo>
                <a:lnTo>
                  <a:pt x="2508353" y="838199"/>
                </a:lnTo>
                <a:lnTo>
                  <a:pt x="2496184" y="888999"/>
                </a:lnTo>
                <a:lnTo>
                  <a:pt x="2488712" y="901699"/>
                </a:lnTo>
                <a:lnTo>
                  <a:pt x="2472133" y="914399"/>
                </a:lnTo>
                <a:lnTo>
                  <a:pt x="2451196" y="927099"/>
                </a:lnTo>
                <a:lnTo>
                  <a:pt x="2430652" y="939799"/>
                </a:lnTo>
                <a:lnTo>
                  <a:pt x="2202285" y="1066799"/>
                </a:lnTo>
                <a:lnTo>
                  <a:pt x="2155398" y="1079499"/>
                </a:lnTo>
                <a:lnTo>
                  <a:pt x="2107564" y="1104899"/>
                </a:lnTo>
                <a:lnTo>
                  <a:pt x="2017685" y="1130299"/>
                </a:lnTo>
                <a:lnTo>
                  <a:pt x="1970630" y="1130299"/>
                </a:lnTo>
                <a:lnTo>
                  <a:pt x="1922218" y="1142999"/>
                </a:lnTo>
                <a:lnTo>
                  <a:pt x="1821480" y="1142999"/>
                </a:lnTo>
                <a:lnTo>
                  <a:pt x="1769236" y="1155699"/>
                </a:lnTo>
                <a:lnTo>
                  <a:pt x="2539333" y="1155699"/>
                </a:lnTo>
                <a:lnTo>
                  <a:pt x="2770968" y="1130299"/>
                </a:lnTo>
                <a:lnTo>
                  <a:pt x="2870229" y="1117599"/>
                </a:lnTo>
                <a:lnTo>
                  <a:pt x="2919856" y="1104899"/>
                </a:lnTo>
                <a:lnTo>
                  <a:pt x="3189204" y="1104899"/>
                </a:lnTo>
                <a:lnTo>
                  <a:pt x="3146170" y="1079499"/>
                </a:lnTo>
                <a:lnTo>
                  <a:pt x="3100043" y="1066799"/>
                </a:lnTo>
                <a:lnTo>
                  <a:pt x="3075700" y="1054099"/>
                </a:lnTo>
                <a:lnTo>
                  <a:pt x="2446781" y="1054099"/>
                </a:lnTo>
                <a:lnTo>
                  <a:pt x="2490919" y="1015999"/>
                </a:lnTo>
                <a:lnTo>
                  <a:pt x="2535665" y="990599"/>
                </a:lnTo>
                <a:lnTo>
                  <a:pt x="2581281" y="965199"/>
                </a:lnTo>
                <a:lnTo>
                  <a:pt x="2628033" y="939799"/>
                </a:lnTo>
                <a:lnTo>
                  <a:pt x="2676184" y="927099"/>
                </a:lnTo>
                <a:lnTo>
                  <a:pt x="2725999" y="901699"/>
                </a:lnTo>
                <a:lnTo>
                  <a:pt x="2777743" y="888999"/>
                </a:lnTo>
                <a:lnTo>
                  <a:pt x="3304034" y="749299"/>
                </a:lnTo>
                <a:lnTo>
                  <a:pt x="3350952" y="723899"/>
                </a:lnTo>
                <a:lnTo>
                  <a:pt x="3444058" y="698499"/>
                </a:lnTo>
                <a:lnTo>
                  <a:pt x="2897123" y="698499"/>
                </a:lnTo>
                <a:lnTo>
                  <a:pt x="3008313" y="596899"/>
                </a:lnTo>
                <a:lnTo>
                  <a:pt x="3304158" y="292100"/>
                </a:lnTo>
                <a:lnTo>
                  <a:pt x="3342432" y="254000"/>
                </a:lnTo>
                <a:lnTo>
                  <a:pt x="3380897" y="203200"/>
                </a:lnTo>
                <a:lnTo>
                  <a:pt x="3458590" y="127000"/>
                </a:lnTo>
                <a:lnTo>
                  <a:pt x="3606037" y="0"/>
                </a:lnTo>
                <a:close/>
              </a:path>
              <a:path w="4267835" h="2870200">
                <a:moveTo>
                  <a:pt x="0" y="673099"/>
                </a:moveTo>
                <a:lnTo>
                  <a:pt x="0" y="1117599"/>
                </a:lnTo>
                <a:lnTo>
                  <a:pt x="13562" y="1104899"/>
                </a:lnTo>
                <a:lnTo>
                  <a:pt x="40231" y="1054099"/>
                </a:lnTo>
                <a:lnTo>
                  <a:pt x="58107" y="1015999"/>
                </a:lnTo>
                <a:lnTo>
                  <a:pt x="68633" y="965199"/>
                </a:lnTo>
                <a:lnTo>
                  <a:pt x="73251" y="914399"/>
                </a:lnTo>
                <a:lnTo>
                  <a:pt x="73365" y="876299"/>
                </a:lnTo>
                <a:lnTo>
                  <a:pt x="73403" y="863599"/>
                </a:lnTo>
                <a:lnTo>
                  <a:pt x="70533" y="825499"/>
                </a:lnTo>
                <a:lnTo>
                  <a:pt x="66082" y="774699"/>
                </a:lnTo>
                <a:lnTo>
                  <a:pt x="54073" y="723899"/>
                </a:lnTo>
                <a:lnTo>
                  <a:pt x="42698" y="711199"/>
                </a:lnTo>
                <a:lnTo>
                  <a:pt x="28001" y="685799"/>
                </a:lnTo>
                <a:lnTo>
                  <a:pt x="0" y="673099"/>
                </a:lnTo>
                <a:close/>
              </a:path>
              <a:path w="4267835" h="2870200">
                <a:moveTo>
                  <a:pt x="3051356" y="1041399"/>
                </a:moveTo>
                <a:lnTo>
                  <a:pt x="2548443" y="1041399"/>
                </a:lnTo>
                <a:lnTo>
                  <a:pt x="2497718" y="1054099"/>
                </a:lnTo>
                <a:lnTo>
                  <a:pt x="3075700" y="1054099"/>
                </a:lnTo>
                <a:lnTo>
                  <a:pt x="3051356" y="1041399"/>
                </a:lnTo>
                <a:close/>
              </a:path>
              <a:path w="4267835" h="2870200">
                <a:moveTo>
                  <a:pt x="2950447" y="1028699"/>
                </a:moveTo>
                <a:lnTo>
                  <a:pt x="2749868" y="1028699"/>
                </a:lnTo>
                <a:lnTo>
                  <a:pt x="2699668" y="1041399"/>
                </a:lnTo>
                <a:lnTo>
                  <a:pt x="3001146" y="1041399"/>
                </a:lnTo>
                <a:lnTo>
                  <a:pt x="2950447" y="1028699"/>
                </a:lnTo>
                <a:close/>
              </a:path>
              <a:path w="4267835" h="2870200">
                <a:moveTo>
                  <a:pt x="3766184" y="63500"/>
                </a:moveTo>
                <a:lnTo>
                  <a:pt x="3734079" y="101600"/>
                </a:lnTo>
                <a:lnTo>
                  <a:pt x="3701602" y="139700"/>
                </a:lnTo>
                <a:lnTo>
                  <a:pt x="3668703" y="177800"/>
                </a:lnTo>
                <a:lnTo>
                  <a:pt x="3635331" y="215900"/>
                </a:lnTo>
                <a:lnTo>
                  <a:pt x="3601438" y="254000"/>
                </a:lnTo>
                <a:lnTo>
                  <a:pt x="3566973" y="292100"/>
                </a:lnTo>
                <a:lnTo>
                  <a:pt x="3531886" y="330200"/>
                </a:lnTo>
                <a:lnTo>
                  <a:pt x="3496127" y="355599"/>
                </a:lnTo>
                <a:lnTo>
                  <a:pt x="3459648" y="393699"/>
                </a:lnTo>
                <a:lnTo>
                  <a:pt x="3422398" y="431799"/>
                </a:lnTo>
                <a:lnTo>
                  <a:pt x="3384326" y="457199"/>
                </a:lnTo>
                <a:lnTo>
                  <a:pt x="3345384" y="482599"/>
                </a:lnTo>
                <a:lnTo>
                  <a:pt x="3305522" y="520699"/>
                </a:lnTo>
                <a:lnTo>
                  <a:pt x="3264689" y="546099"/>
                </a:lnTo>
                <a:lnTo>
                  <a:pt x="3222837" y="571499"/>
                </a:lnTo>
                <a:lnTo>
                  <a:pt x="3179914" y="596899"/>
                </a:lnTo>
                <a:lnTo>
                  <a:pt x="3135872" y="609599"/>
                </a:lnTo>
                <a:lnTo>
                  <a:pt x="3090660" y="634999"/>
                </a:lnTo>
                <a:lnTo>
                  <a:pt x="3044229" y="660399"/>
                </a:lnTo>
                <a:lnTo>
                  <a:pt x="2996529" y="673099"/>
                </a:lnTo>
                <a:lnTo>
                  <a:pt x="2897123" y="698499"/>
                </a:lnTo>
                <a:lnTo>
                  <a:pt x="3444058" y="698499"/>
                </a:lnTo>
                <a:lnTo>
                  <a:pt x="3490207" y="673099"/>
                </a:lnTo>
                <a:lnTo>
                  <a:pt x="3536061" y="660399"/>
                </a:lnTo>
                <a:lnTo>
                  <a:pt x="3254501" y="660399"/>
                </a:lnTo>
                <a:lnTo>
                  <a:pt x="3275551" y="647699"/>
                </a:lnTo>
                <a:lnTo>
                  <a:pt x="3292029" y="622299"/>
                </a:lnTo>
                <a:lnTo>
                  <a:pt x="3305650" y="609599"/>
                </a:lnTo>
                <a:lnTo>
                  <a:pt x="3318128" y="596899"/>
                </a:lnTo>
                <a:lnTo>
                  <a:pt x="3354229" y="571499"/>
                </a:lnTo>
                <a:lnTo>
                  <a:pt x="3390384" y="533399"/>
                </a:lnTo>
                <a:lnTo>
                  <a:pt x="3498962" y="431799"/>
                </a:lnTo>
                <a:lnTo>
                  <a:pt x="3535123" y="406399"/>
                </a:lnTo>
                <a:lnTo>
                  <a:pt x="3571234" y="368299"/>
                </a:lnTo>
                <a:lnTo>
                  <a:pt x="3607274" y="342900"/>
                </a:lnTo>
                <a:lnTo>
                  <a:pt x="3679057" y="266700"/>
                </a:lnTo>
                <a:lnTo>
                  <a:pt x="3714760" y="241300"/>
                </a:lnTo>
                <a:lnTo>
                  <a:pt x="3750309" y="203200"/>
                </a:lnTo>
                <a:lnTo>
                  <a:pt x="3774774" y="177800"/>
                </a:lnTo>
                <a:lnTo>
                  <a:pt x="3793346" y="152400"/>
                </a:lnTo>
                <a:lnTo>
                  <a:pt x="3794368" y="114300"/>
                </a:lnTo>
                <a:lnTo>
                  <a:pt x="3766184" y="63500"/>
                </a:lnTo>
                <a:close/>
              </a:path>
              <a:path w="4267835" h="2870200">
                <a:moveTo>
                  <a:pt x="4267580" y="0"/>
                </a:moveTo>
                <a:lnTo>
                  <a:pt x="4175759" y="0"/>
                </a:lnTo>
                <a:lnTo>
                  <a:pt x="4150074" y="38100"/>
                </a:lnTo>
                <a:lnTo>
                  <a:pt x="4123163" y="88900"/>
                </a:lnTo>
                <a:lnTo>
                  <a:pt x="4095043" y="127000"/>
                </a:lnTo>
                <a:lnTo>
                  <a:pt x="4065731" y="165100"/>
                </a:lnTo>
                <a:lnTo>
                  <a:pt x="4035242" y="203200"/>
                </a:lnTo>
                <a:lnTo>
                  <a:pt x="4003594" y="241300"/>
                </a:lnTo>
                <a:lnTo>
                  <a:pt x="3970803" y="266700"/>
                </a:lnTo>
                <a:lnTo>
                  <a:pt x="3936886" y="304800"/>
                </a:lnTo>
                <a:lnTo>
                  <a:pt x="3901858" y="330200"/>
                </a:lnTo>
                <a:lnTo>
                  <a:pt x="3865737" y="368299"/>
                </a:lnTo>
                <a:lnTo>
                  <a:pt x="3828540" y="393699"/>
                </a:lnTo>
                <a:lnTo>
                  <a:pt x="3790282" y="419099"/>
                </a:lnTo>
                <a:lnTo>
                  <a:pt x="3750980" y="444499"/>
                </a:lnTo>
                <a:lnTo>
                  <a:pt x="3710651" y="469899"/>
                </a:lnTo>
                <a:lnTo>
                  <a:pt x="3669311" y="495299"/>
                </a:lnTo>
                <a:lnTo>
                  <a:pt x="3626977" y="520699"/>
                </a:lnTo>
                <a:lnTo>
                  <a:pt x="3583666" y="533399"/>
                </a:lnTo>
                <a:lnTo>
                  <a:pt x="3539393" y="558799"/>
                </a:lnTo>
                <a:lnTo>
                  <a:pt x="3494176" y="584199"/>
                </a:lnTo>
                <a:lnTo>
                  <a:pt x="3448031" y="596899"/>
                </a:lnTo>
                <a:lnTo>
                  <a:pt x="3400974" y="622299"/>
                </a:lnTo>
                <a:lnTo>
                  <a:pt x="3254501" y="660399"/>
                </a:lnTo>
                <a:lnTo>
                  <a:pt x="3536061" y="660399"/>
                </a:lnTo>
                <a:lnTo>
                  <a:pt x="3671662" y="584199"/>
                </a:lnTo>
                <a:lnTo>
                  <a:pt x="3716146" y="571499"/>
                </a:lnTo>
                <a:lnTo>
                  <a:pt x="3762365" y="533399"/>
                </a:lnTo>
                <a:lnTo>
                  <a:pt x="3806813" y="507999"/>
                </a:lnTo>
                <a:lnTo>
                  <a:pt x="3849552" y="482599"/>
                </a:lnTo>
                <a:lnTo>
                  <a:pt x="3890645" y="444499"/>
                </a:lnTo>
                <a:lnTo>
                  <a:pt x="3930156" y="419099"/>
                </a:lnTo>
                <a:lnTo>
                  <a:pt x="3968147" y="380999"/>
                </a:lnTo>
                <a:lnTo>
                  <a:pt x="4004681" y="342900"/>
                </a:lnTo>
                <a:lnTo>
                  <a:pt x="4039823" y="317500"/>
                </a:lnTo>
                <a:lnTo>
                  <a:pt x="4073634" y="279400"/>
                </a:lnTo>
                <a:lnTo>
                  <a:pt x="4106178" y="228600"/>
                </a:lnTo>
                <a:lnTo>
                  <a:pt x="4137519" y="190500"/>
                </a:lnTo>
                <a:lnTo>
                  <a:pt x="4167718" y="152400"/>
                </a:lnTo>
                <a:lnTo>
                  <a:pt x="4196841" y="114300"/>
                </a:lnTo>
                <a:lnTo>
                  <a:pt x="4267580" y="0"/>
                </a:lnTo>
                <a:close/>
              </a:path>
            </a:pathLst>
          </a:custGeom>
          <a:solidFill>
            <a:srgbClr val="533D34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30699" y="1187783"/>
            <a:ext cx="1661795" cy="5461000"/>
          </a:xfrm>
          <a:custGeom>
            <a:avLst/>
            <a:gdLst/>
            <a:ahLst/>
            <a:cxnLst/>
            <a:rect l="l" t="t" r="r" b="b"/>
            <a:pathLst>
              <a:path w="1661795" h="5461000">
                <a:moveTo>
                  <a:pt x="1661300" y="5420604"/>
                </a:moveTo>
                <a:lnTo>
                  <a:pt x="1592817" y="5435412"/>
                </a:lnTo>
                <a:lnTo>
                  <a:pt x="1546943" y="5444337"/>
                </a:lnTo>
                <a:lnTo>
                  <a:pt x="1499141" y="5451992"/>
                </a:lnTo>
                <a:lnTo>
                  <a:pt x="1449496" y="5457605"/>
                </a:lnTo>
                <a:lnTo>
                  <a:pt x="1398090" y="5460402"/>
                </a:lnTo>
                <a:lnTo>
                  <a:pt x="1345008" y="5459609"/>
                </a:lnTo>
                <a:lnTo>
                  <a:pt x="1290333" y="5454452"/>
                </a:lnTo>
                <a:lnTo>
                  <a:pt x="1234149" y="5444157"/>
                </a:lnTo>
                <a:lnTo>
                  <a:pt x="1176541" y="5427951"/>
                </a:lnTo>
                <a:lnTo>
                  <a:pt x="1139026" y="5415248"/>
                </a:lnTo>
                <a:lnTo>
                  <a:pt x="1099593" y="5401351"/>
                </a:lnTo>
                <a:lnTo>
                  <a:pt x="1058539" y="5386166"/>
                </a:lnTo>
                <a:lnTo>
                  <a:pt x="1016160" y="5369597"/>
                </a:lnTo>
                <a:lnTo>
                  <a:pt x="972752" y="5351550"/>
                </a:lnTo>
                <a:lnTo>
                  <a:pt x="928613" y="5331930"/>
                </a:lnTo>
                <a:lnTo>
                  <a:pt x="884038" y="5310644"/>
                </a:lnTo>
                <a:lnTo>
                  <a:pt x="839324" y="5287595"/>
                </a:lnTo>
                <a:lnTo>
                  <a:pt x="794768" y="5262691"/>
                </a:lnTo>
                <a:lnTo>
                  <a:pt x="750667" y="5235835"/>
                </a:lnTo>
                <a:lnTo>
                  <a:pt x="707316" y="5206934"/>
                </a:lnTo>
                <a:lnTo>
                  <a:pt x="665013" y="5175893"/>
                </a:lnTo>
                <a:lnTo>
                  <a:pt x="624053" y="5142617"/>
                </a:lnTo>
                <a:lnTo>
                  <a:pt x="584734" y="5107011"/>
                </a:lnTo>
                <a:lnTo>
                  <a:pt x="547352" y="5068982"/>
                </a:lnTo>
                <a:lnTo>
                  <a:pt x="512204" y="5028434"/>
                </a:lnTo>
                <a:lnTo>
                  <a:pt x="479958" y="4986925"/>
                </a:lnTo>
                <a:lnTo>
                  <a:pt x="450225" y="4945020"/>
                </a:lnTo>
                <a:lnTo>
                  <a:pt x="422989" y="4902726"/>
                </a:lnTo>
                <a:lnTo>
                  <a:pt x="398235" y="4860048"/>
                </a:lnTo>
                <a:lnTo>
                  <a:pt x="375947" y="4816992"/>
                </a:lnTo>
                <a:lnTo>
                  <a:pt x="356110" y="4773563"/>
                </a:lnTo>
                <a:lnTo>
                  <a:pt x="338707" y="4729767"/>
                </a:lnTo>
                <a:lnTo>
                  <a:pt x="323723" y="4685610"/>
                </a:lnTo>
                <a:lnTo>
                  <a:pt x="311143" y="4641096"/>
                </a:lnTo>
                <a:lnTo>
                  <a:pt x="300951" y="4596231"/>
                </a:lnTo>
                <a:lnTo>
                  <a:pt x="293131" y="4551022"/>
                </a:lnTo>
                <a:lnTo>
                  <a:pt x="287667" y="4505472"/>
                </a:lnTo>
                <a:lnTo>
                  <a:pt x="284544" y="4459589"/>
                </a:lnTo>
                <a:lnTo>
                  <a:pt x="283746" y="4413377"/>
                </a:lnTo>
                <a:lnTo>
                  <a:pt x="285257" y="4366843"/>
                </a:lnTo>
                <a:lnTo>
                  <a:pt x="289062" y="4319991"/>
                </a:lnTo>
                <a:lnTo>
                  <a:pt x="295146" y="4272827"/>
                </a:lnTo>
                <a:lnTo>
                  <a:pt x="303491" y="4225356"/>
                </a:lnTo>
                <a:lnTo>
                  <a:pt x="314084" y="4177585"/>
                </a:lnTo>
                <a:lnTo>
                  <a:pt x="328180" y="4127838"/>
                </a:lnTo>
                <a:lnTo>
                  <a:pt x="345237" y="4079790"/>
                </a:lnTo>
                <a:lnTo>
                  <a:pt x="364551" y="4033027"/>
                </a:lnTo>
                <a:lnTo>
                  <a:pt x="385420" y="3987132"/>
                </a:lnTo>
                <a:lnTo>
                  <a:pt x="407144" y="3941689"/>
                </a:lnTo>
                <a:lnTo>
                  <a:pt x="429019" y="3896280"/>
                </a:lnTo>
                <a:lnTo>
                  <a:pt x="450172" y="3850685"/>
                </a:lnTo>
                <a:lnTo>
                  <a:pt x="470199" y="3804614"/>
                </a:lnTo>
                <a:lnTo>
                  <a:pt x="489017" y="3758034"/>
                </a:lnTo>
                <a:lnTo>
                  <a:pt x="506542" y="3710909"/>
                </a:lnTo>
                <a:lnTo>
                  <a:pt x="522689" y="3663207"/>
                </a:lnTo>
                <a:lnTo>
                  <a:pt x="537376" y="3614893"/>
                </a:lnTo>
                <a:lnTo>
                  <a:pt x="550517" y="3565933"/>
                </a:lnTo>
                <a:lnTo>
                  <a:pt x="562029" y="3516293"/>
                </a:lnTo>
                <a:lnTo>
                  <a:pt x="571827" y="3465940"/>
                </a:lnTo>
                <a:lnTo>
                  <a:pt x="579829" y="3414839"/>
                </a:lnTo>
                <a:lnTo>
                  <a:pt x="585950" y="3362956"/>
                </a:lnTo>
                <a:lnTo>
                  <a:pt x="590107" y="3310257"/>
                </a:lnTo>
                <a:lnTo>
                  <a:pt x="592214" y="3256708"/>
                </a:lnTo>
                <a:lnTo>
                  <a:pt x="592217" y="3207590"/>
                </a:lnTo>
                <a:lnTo>
                  <a:pt x="590305" y="3158655"/>
                </a:lnTo>
                <a:lnTo>
                  <a:pt x="586545" y="3109898"/>
                </a:lnTo>
                <a:lnTo>
                  <a:pt x="581005" y="3061312"/>
                </a:lnTo>
                <a:lnTo>
                  <a:pt x="573755" y="3012889"/>
                </a:lnTo>
                <a:lnTo>
                  <a:pt x="564861" y="2964624"/>
                </a:lnTo>
                <a:lnTo>
                  <a:pt x="554394" y="2916510"/>
                </a:lnTo>
                <a:lnTo>
                  <a:pt x="542421" y="2868540"/>
                </a:lnTo>
                <a:lnTo>
                  <a:pt x="529010" y="2820707"/>
                </a:lnTo>
                <a:lnTo>
                  <a:pt x="514230" y="2773006"/>
                </a:lnTo>
                <a:lnTo>
                  <a:pt x="498149" y="2725429"/>
                </a:lnTo>
                <a:lnTo>
                  <a:pt x="480835" y="2677969"/>
                </a:lnTo>
                <a:lnTo>
                  <a:pt x="457383" y="2617071"/>
                </a:lnTo>
                <a:lnTo>
                  <a:pt x="434887" y="2561088"/>
                </a:lnTo>
                <a:lnTo>
                  <a:pt x="413247" y="2509434"/>
                </a:lnTo>
                <a:lnTo>
                  <a:pt x="392360" y="2461520"/>
                </a:lnTo>
                <a:lnTo>
                  <a:pt x="372123" y="2416762"/>
                </a:lnTo>
                <a:lnTo>
                  <a:pt x="352435" y="2374571"/>
                </a:lnTo>
                <a:lnTo>
                  <a:pt x="333193" y="2334362"/>
                </a:lnTo>
                <a:lnTo>
                  <a:pt x="314296" y="2295547"/>
                </a:lnTo>
                <a:lnTo>
                  <a:pt x="295642" y="2257539"/>
                </a:lnTo>
                <a:lnTo>
                  <a:pt x="277127" y="2219753"/>
                </a:lnTo>
                <a:lnTo>
                  <a:pt x="251818" y="2167080"/>
                </a:lnTo>
                <a:lnTo>
                  <a:pt x="228344" y="2115915"/>
                </a:lnTo>
                <a:lnTo>
                  <a:pt x="201100" y="2053256"/>
                </a:lnTo>
                <a:lnTo>
                  <a:pt x="186469" y="2017978"/>
                </a:lnTo>
                <a:lnTo>
                  <a:pt x="171381" y="1980258"/>
                </a:lnTo>
                <a:lnTo>
                  <a:pt x="155999" y="1940243"/>
                </a:lnTo>
                <a:lnTo>
                  <a:pt x="140484" y="1898075"/>
                </a:lnTo>
                <a:lnTo>
                  <a:pt x="124997" y="1853899"/>
                </a:lnTo>
                <a:lnTo>
                  <a:pt x="109702" y="1807859"/>
                </a:lnTo>
                <a:lnTo>
                  <a:pt x="94760" y="1760100"/>
                </a:lnTo>
                <a:lnTo>
                  <a:pt x="80333" y="1710765"/>
                </a:lnTo>
                <a:lnTo>
                  <a:pt x="66582" y="1659999"/>
                </a:lnTo>
                <a:lnTo>
                  <a:pt x="53670" y="1607946"/>
                </a:lnTo>
                <a:lnTo>
                  <a:pt x="41759" y="1554751"/>
                </a:lnTo>
                <a:lnTo>
                  <a:pt x="31011" y="1500557"/>
                </a:lnTo>
                <a:lnTo>
                  <a:pt x="21586" y="1445509"/>
                </a:lnTo>
                <a:lnTo>
                  <a:pt x="13648" y="1389751"/>
                </a:lnTo>
                <a:lnTo>
                  <a:pt x="7359" y="1333428"/>
                </a:lnTo>
                <a:lnTo>
                  <a:pt x="2880" y="1276682"/>
                </a:lnTo>
                <a:lnTo>
                  <a:pt x="373" y="1219660"/>
                </a:lnTo>
                <a:lnTo>
                  <a:pt x="0" y="1162504"/>
                </a:lnTo>
                <a:lnTo>
                  <a:pt x="1922" y="1105359"/>
                </a:lnTo>
                <a:lnTo>
                  <a:pt x="6303" y="1048370"/>
                </a:lnTo>
                <a:lnTo>
                  <a:pt x="13304" y="991680"/>
                </a:lnTo>
                <a:lnTo>
                  <a:pt x="23087" y="935434"/>
                </a:lnTo>
                <a:lnTo>
                  <a:pt x="35813" y="879776"/>
                </a:lnTo>
                <a:lnTo>
                  <a:pt x="51645" y="824850"/>
                </a:lnTo>
                <a:lnTo>
                  <a:pt x="70744" y="770801"/>
                </a:lnTo>
                <a:lnTo>
                  <a:pt x="93273" y="717772"/>
                </a:lnTo>
                <a:lnTo>
                  <a:pt x="119393" y="665908"/>
                </a:lnTo>
                <a:lnTo>
                  <a:pt x="152949" y="609386"/>
                </a:lnTo>
                <a:lnTo>
                  <a:pt x="188598" y="557395"/>
                </a:lnTo>
                <a:lnTo>
                  <a:pt x="224828" y="510415"/>
                </a:lnTo>
                <a:lnTo>
                  <a:pt x="260125" y="468931"/>
                </a:lnTo>
                <a:lnTo>
                  <a:pt x="292975" y="433424"/>
                </a:lnTo>
                <a:lnTo>
                  <a:pt x="321865" y="404375"/>
                </a:lnTo>
                <a:lnTo>
                  <a:pt x="361709" y="367585"/>
                </a:lnTo>
                <a:lnTo>
                  <a:pt x="402299" y="334041"/>
                </a:lnTo>
                <a:lnTo>
                  <a:pt x="444091" y="302684"/>
                </a:lnTo>
                <a:lnTo>
                  <a:pt x="487025" y="273416"/>
                </a:lnTo>
                <a:lnTo>
                  <a:pt x="531044" y="246139"/>
                </a:lnTo>
                <a:lnTo>
                  <a:pt x="576088" y="220754"/>
                </a:lnTo>
                <a:lnTo>
                  <a:pt x="622100" y="197162"/>
                </a:lnTo>
                <a:lnTo>
                  <a:pt x="669021" y="175266"/>
                </a:lnTo>
                <a:lnTo>
                  <a:pt x="716793" y="154966"/>
                </a:lnTo>
                <a:lnTo>
                  <a:pt x="765357" y="136165"/>
                </a:lnTo>
                <a:lnTo>
                  <a:pt x="814655" y="118763"/>
                </a:lnTo>
                <a:lnTo>
                  <a:pt x="864629" y="102663"/>
                </a:lnTo>
                <a:lnTo>
                  <a:pt x="914344" y="88550"/>
                </a:lnTo>
                <a:lnTo>
                  <a:pt x="966660" y="75812"/>
                </a:lnTo>
                <a:lnTo>
                  <a:pt x="1020877" y="64366"/>
                </a:lnTo>
                <a:lnTo>
                  <a:pt x="1076295" y="54125"/>
                </a:lnTo>
                <a:lnTo>
                  <a:pt x="1132213" y="45005"/>
                </a:lnTo>
                <a:lnTo>
                  <a:pt x="1187932" y="36922"/>
                </a:lnTo>
                <a:lnTo>
                  <a:pt x="1242752" y="29789"/>
                </a:lnTo>
                <a:lnTo>
                  <a:pt x="1295973" y="23522"/>
                </a:lnTo>
                <a:lnTo>
                  <a:pt x="1346896" y="18037"/>
                </a:lnTo>
                <a:lnTo>
                  <a:pt x="1394820" y="13247"/>
                </a:lnTo>
                <a:lnTo>
                  <a:pt x="1439045" y="9069"/>
                </a:lnTo>
                <a:lnTo>
                  <a:pt x="1478871" y="5417"/>
                </a:lnTo>
                <a:lnTo>
                  <a:pt x="1513599" y="2206"/>
                </a:lnTo>
                <a:lnTo>
                  <a:pt x="1550403" y="466"/>
                </a:lnTo>
                <a:lnTo>
                  <a:pt x="1597625" y="0"/>
                </a:lnTo>
                <a:lnTo>
                  <a:pt x="1642490" y="224"/>
                </a:lnTo>
                <a:lnTo>
                  <a:pt x="1661300" y="433"/>
                </a:lnTo>
              </a:path>
            </a:pathLst>
          </a:custGeom>
          <a:ln w="60325">
            <a:solidFill>
              <a:srgbClr val="FDF3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32715"/>
            <a:ext cx="4444365" cy="14160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sz="4800" spc="395" dirty="0">
                <a:latin typeface="Cambria"/>
                <a:cs typeface="Cambria"/>
              </a:rPr>
              <a:t>MP</a:t>
            </a:r>
            <a:r>
              <a:rPr sz="4800" spc="-190" dirty="0">
                <a:latin typeface="Cambria"/>
                <a:cs typeface="Cambria"/>
              </a:rPr>
              <a:t> </a:t>
            </a:r>
            <a:r>
              <a:rPr sz="4800" spc="415" dirty="0">
                <a:latin typeface="Cambria"/>
                <a:cs typeface="Cambria"/>
              </a:rPr>
              <a:t>Only</a:t>
            </a:r>
            <a:r>
              <a:rPr sz="4800" spc="-190" dirty="0">
                <a:latin typeface="Cambria"/>
                <a:cs typeface="Cambria"/>
              </a:rPr>
              <a:t> </a:t>
            </a:r>
            <a:r>
              <a:rPr sz="4800" spc="-400" dirty="0">
                <a:latin typeface="Cambria"/>
                <a:cs typeface="Cambria"/>
              </a:rPr>
              <a:t>&amp;</a:t>
            </a:r>
            <a:r>
              <a:rPr sz="4800" spc="-190" dirty="0">
                <a:latin typeface="Cambria"/>
                <a:cs typeface="Cambria"/>
              </a:rPr>
              <a:t> </a:t>
            </a:r>
            <a:r>
              <a:rPr sz="4800" spc="260" dirty="0">
                <a:latin typeface="Cambria"/>
                <a:cs typeface="Cambria"/>
              </a:rPr>
              <a:t>Bulk </a:t>
            </a:r>
            <a:r>
              <a:rPr sz="4800" spc="305" dirty="0">
                <a:latin typeface="Cambria"/>
                <a:cs typeface="Cambria"/>
              </a:rPr>
              <a:t>Warning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4102" y="168401"/>
            <a:ext cx="6715125" cy="107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spc="135" dirty="0">
                <a:solidFill>
                  <a:srgbClr val="533D34"/>
                </a:solidFill>
                <a:latin typeface="Calibri"/>
                <a:cs typeface="Calibri"/>
              </a:rPr>
              <a:t>PRODUCTS</a:t>
            </a:r>
            <a:r>
              <a:rPr sz="2300" spc="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45" dirty="0">
                <a:solidFill>
                  <a:srgbClr val="533D34"/>
                </a:solidFill>
                <a:latin typeface="Calibri"/>
                <a:cs typeface="Calibri"/>
              </a:rPr>
              <a:t>WITH</a:t>
            </a:r>
            <a:r>
              <a:rPr sz="2300" spc="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-75" dirty="0">
                <a:solidFill>
                  <a:srgbClr val="533D34"/>
                </a:solidFill>
                <a:latin typeface="Calibri"/>
                <a:cs typeface="Calibri"/>
              </a:rPr>
              <a:t>“MP</a:t>
            </a:r>
            <a:r>
              <a:rPr sz="2300" spc="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ONLY”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2300" spc="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85" dirty="0">
                <a:solidFill>
                  <a:srgbClr val="533D34"/>
                </a:solidFill>
                <a:latin typeface="Calibri"/>
                <a:cs typeface="Calibri"/>
              </a:rPr>
              <a:t>DESCRIPTION </a:t>
            </a:r>
            <a:r>
              <a:rPr sz="2300" spc="70" dirty="0">
                <a:solidFill>
                  <a:srgbClr val="533D34"/>
                </a:solidFill>
                <a:latin typeface="Calibri"/>
                <a:cs typeface="Calibri"/>
              </a:rPr>
              <a:t>ARE</a:t>
            </a:r>
            <a:r>
              <a:rPr sz="2300" spc="1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90" dirty="0">
                <a:solidFill>
                  <a:srgbClr val="533D34"/>
                </a:solidFill>
                <a:latin typeface="Calibri"/>
                <a:cs typeface="Calibri"/>
              </a:rPr>
              <a:t>RESTRICTED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229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300" spc="1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533D34"/>
                </a:solidFill>
                <a:latin typeface="Calibri"/>
                <a:cs typeface="Calibri"/>
              </a:rPr>
              <a:t>MEAL</a:t>
            </a:r>
            <a:r>
              <a:rPr sz="2300" spc="1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533D34"/>
                </a:solidFill>
                <a:latin typeface="Calibri"/>
                <a:cs typeface="Calibri"/>
              </a:rPr>
              <a:t>PROGRAMS,</a:t>
            </a:r>
            <a:r>
              <a:rPr sz="2300" spc="1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05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2300" spc="1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85" dirty="0">
                <a:solidFill>
                  <a:srgbClr val="533D34"/>
                </a:solidFill>
                <a:latin typeface="Calibri"/>
                <a:cs typeface="Calibri"/>
              </a:rPr>
              <a:t>ONE</a:t>
            </a:r>
            <a:r>
              <a:rPr sz="2300" spc="1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95" dirty="0">
                <a:solidFill>
                  <a:srgbClr val="533D34"/>
                </a:solidFill>
                <a:latin typeface="Calibri"/>
                <a:cs typeface="Calibri"/>
              </a:rPr>
              <a:t>OF 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THREE</a:t>
            </a:r>
            <a:r>
              <a:rPr sz="2300" spc="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40" dirty="0">
                <a:solidFill>
                  <a:srgbClr val="533D34"/>
                </a:solidFill>
                <a:latin typeface="Calibri"/>
                <a:cs typeface="Calibri"/>
              </a:rPr>
              <a:t>REASONS: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4102" y="1348232"/>
            <a:ext cx="6859270" cy="5187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72415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</a:tabLst>
            </a:pPr>
            <a:r>
              <a:rPr sz="2300" spc="60" dirty="0">
                <a:solidFill>
                  <a:srgbClr val="533D34"/>
                </a:solidFill>
                <a:latin typeface="Calibri"/>
                <a:cs typeface="Calibri"/>
              </a:rPr>
              <a:t>BECAUSE</a:t>
            </a:r>
            <a:r>
              <a:rPr sz="2300" spc="1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45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2300" spc="1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240" dirty="0">
                <a:solidFill>
                  <a:srgbClr val="533D34"/>
                </a:solidFill>
                <a:latin typeface="Calibri"/>
                <a:cs typeface="Calibri"/>
              </a:rPr>
              <a:t>DONOR</a:t>
            </a:r>
            <a:r>
              <a:rPr sz="2300" spc="1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90" dirty="0">
                <a:solidFill>
                  <a:srgbClr val="533D34"/>
                </a:solidFill>
                <a:latin typeface="Calibri"/>
                <a:cs typeface="Calibri"/>
              </a:rPr>
              <a:t>HAS</a:t>
            </a:r>
            <a:r>
              <a:rPr sz="2300" spc="1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STATED</a:t>
            </a:r>
            <a:r>
              <a:rPr sz="2300" spc="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45" dirty="0">
                <a:solidFill>
                  <a:srgbClr val="533D34"/>
                </a:solidFill>
                <a:latin typeface="Calibri"/>
                <a:cs typeface="Calibri"/>
              </a:rPr>
              <a:t>THAT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05" dirty="0">
                <a:solidFill>
                  <a:srgbClr val="533D34"/>
                </a:solidFill>
                <a:latin typeface="Calibri"/>
                <a:cs typeface="Calibri"/>
              </a:rPr>
              <a:t>THEY </a:t>
            </a:r>
            <a:r>
              <a:rPr sz="2300" spc="11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2300" spc="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85" dirty="0">
                <a:solidFill>
                  <a:srgbClr val="533D34"/>
                </a:solidFill>
                <a:latin typeface="Calibri"/>
                <a:cs typeface="Calibri"/>
              </a:rPr>
              <a:t>ONLY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70" dirty="0">
                <a:solidFill>
                  <a:srgbClr val="533D34"/>
                </a:solidFill>
                <a:latin typeface="Calibri"/>
                <a:cs typeface="Calibri"/>
              </a:rPr>
              <a:t>DONATE</a:t>
            </a:r>
            <a:r>
              <a:rPr sz="2300" spc="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2300" spc="1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300" spc="9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65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300" spc="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533D34"/>
                </a:solidFill>
                <a:latin typeface="Calibri"/>
                <a:cs typeface="Calibri"/>
              </a:rPr>
              <a:t>IS 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DISTRIBUTED</a:t>
            </a:r>
            <a:r>
              <a:rPr sz="2300" spc="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225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300" spc="1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90" dirty="0">
                <a:solidFill>
                  <a:srgbClr val="533D34"/>
                </a:solidFill>
                <a:latin typeface="Calibri"/>
                <a:cs typeface="Calibri"/>
              </a:rPr>
              <a:t>ONLY</a:t>
            </a:r>
            <a:r>
              <a:rPr sz="2300" spc="114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40" dirty="0">
                <a:solidFill>
                  <a:srgbClr val="533D34"/>
                </a:solidFill>
                <a:latin typeface="Calibri"/>
                <a:cs typeface="Calibri"/>
              </a:rPr>
              <a:t>CONGREGATE</a:t>
            </a:r>
            <a:r>
              <a:rPr sz="2300" spc="1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55" dirty="0">
                <a:solidFill>
                  <a:srgbClr val="533D34"/>
                </a:solidFill>
                <a:latin typeface="Calibri"/>
                <a:cs typeface="Calibri"/>
              </a:rPr>
              <a:t>FEEDING </a:t>
            </a:r>
            <a:r>
              <a:rPr sz="2300" spc="-10" dirty="0">
                <a:solidFill>
                  <a:srgbClr val="533D34"/>
                </a:solidFill>
                <a:latin typeface="Calibri"/>
                <a:cs typeface="Calibri"/>
              </a:rPr>
              <a:t>SITES.</a:t>
            </a:r>
            <a:endParaRPr sz="23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469900" algn="l"/>
              </a:tabLst>
            </a:pPr>
            <a:r>
              <a:rPr sz="2300" dirty="0">
                <a:solidFill>
                  <a:srgbClr val="533D34"/>
                </a:solidFill>
                <a:latin typeface="Calibri"/>
                <a:cs typeface="Calibri"/>
              </a:rPr>
              <a:t>2.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60" dirty="0">
                <a:solidFill>
                  <a:srgbClr val="533D34"/>
                </a:solidFill>
                <a:latin typeface="Calibri"/>
                <a:cs typeface="Calibri"/>
              </a:rPr>
              <a:t>BECAUSE 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65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300" spc="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300" spc="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45" dirty="0">
                <a:solidFill>
                  <a:srgbClr val="533D34"/>
                </a:solidFill>
                <a:latin typeface="Calibri"/>
                <a:cs typeface="Calibri"/>
              </a:rPr>
              <a:t>BULK</a:t>
            </a:r>
            <a:r>
              <a:rPr sz="2300" spc="5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00" dirty="0">
                <a:solidFill>
                  <a:srgbClr val="533D34"/>
                </a:solidFill>
                <a:latin typeface="Calibri"/>
                <a:cs typeface="Calibri"/>
              </a:rPr>
              <a:t>PACKAGING</a:t>
            </a:r>
            <a:r>
              <a:rPr sz="2300" spc="1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75" dirty="0">
                <a:solidFill>
                  <a:srgbClr val="533D34"/>
                </a:solidFill>
                <a:latin typeface="Calibri"/>
                <a:cs typeface="Calibri"/>
              </a:rPr>
              <a:t>(A</a:t>
            </a:r>
            <a:r>
              <a:rPr sz="2300" spc="204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533D34"/>
                </a:solidFill>
                <a:latin typeface="Calibri"/>
                <a:cs typeface="Calibri"/>
              </a:rPr>
              <a:t>DISTRIBUTABLE</a:t>
            </a:r>
            <a:r>
              <a:rPr sz="2300" spc="1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10" dirty="0">
                <a:solidFill>
                  <a:srgbClr val="533D34"/>
                </a:solidFill>
                <a:latin typeface="Calibri"/>
                <a:cs typeface="Calibri"/>
              </a:rPr>
              <a:t>UNIT</a:t>
            </a:r>
            <a:r>
              <a:rPr sz="2300" spc="1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1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300" spc="2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0" dirty="0">
                <a:solidFill>
                  <a:srgbClr val="533D34"/>
                </a:solidFill>
                <a:latin typeface="Calibri"/>
                <a:cs typeface="Calibri"/>
              </a:rPr>
              <a:t>15LBS</a:t>
            </a:r>
            <a:r>
              <a:rPr sz="2300" spc="1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55" dirty="0">
                <a:solidFill>
                  <a:srgbClr val="533D34"/>
                </a:solidFill>
                <a:latin typeface="Calibri"/>
                <a:cs typeface="Calibri"/>
              </a:rPr>
              <a:t>OR </a:t>
            </a:r>
            <a:r>
              <a:rPr sz="2300" spc="60" dirty="0">
                <a:solidFill>
                  <a:srgbClr val="533D34"/>
                </a:solidFill>
                <a:latin typeface="Calibri"/>
                <a:cs typeface="Calibri"/>
              </a:rPr>
              <a:t>HIGHER)</a:t>
            </a:r>
            <a:r>
              <a:rPr sz="2300" spc="10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22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2300" spc="10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55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2300" spc="1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65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300" spc="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90" dirty="0">
                <a:solidFill>
                  <a:srgbClr val="533D34"/>
                </a:solidFill>
                <a:latin typeface="Calibri"/>
                <a:cs typeface="Calibri"/>
              </a:rPr>
              <a:t>TYPE </a:t>
            </a:r>
            <a:r>
              <a:rPr sz="2300" spc="150" dirty="0">
                <a:solidFill>
                  <a:srgbClr val="533D34"/>
                </a:solidFill>
                <a:latin typeface="Calibri"/>
                <a:cs typeface="Calibri"/>
              </a:rPr>
              <a:t>THAT</a:t>
            </a:r>
            <a:r>
              <a:rPr sz="2300" spc="9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533D34"/>
                </a:solidFill>
                <a:latin typeface="Calibri"/>
                <a:cs typeface="Calibri"/>
              </a:rPr>
              <a:t>IS </a:t>
            </a:r>
            <a:r>
              <a:rPr sz="2300" spc="50" dirty="0">
                <a:solidFill>
                  <a:srgbClr val="533D34"/>
                </a:solidFill>
                <a:latin typeface="Calibri"/>
                <a:cs typeface="Calibri"/>
              </a:rPr>
              <a:t>DEEMED</a:t>
            </a:r>
            <a:r>
              <a:rPr sz="2300" spc="9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UNSAFE</a:t>
            </a:r>
            <a:r>
              <a:rPr sz="2300" spc="114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2300" spc="1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60" dirty="0">
                <a:solidFill>
                  <a:srgbClr val="533D34"/>
                </a:solidFill>
                <a:latin typeface="Calibri"/>
                <a:cs typeface="Calibri"/>
              </a:rPr>
              <a:t>REPACK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05" dirty="0">
                <a:solidFill>
                  <a:srgbClr val="533D34"/>
                </a:solidFill>
                <a:latin typeface="Calibri"/>
                <a:cs typeface="Calibri"/>
              </a:rPr>
              <a:t>AT</a:t>
            </a:r>
            <a:r>
              <a:rPr sz="2300" spc="114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300" spc="1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95" dirty="0">
                <a:solidFill>
                  <a:srgbClr val="533D34"/>
                </a:solidFill>
                <a:latin typeface="Calibri"/>
                <a:cs typeface="Calibri"/>
              </a:rPr>
              <a:t>PANTRY </a:t>
            </a:r>
            <a:r>
              <a:rPr sz="2300" spc="50" dirty="0">
                <a:solidFill>
                  <a:srgbClr val="533D34"/>
                </a:solidFill>
                <a:latin typeface="Calibri"/>
                <a:cs typeface="Calibri"/>
              </a:rPr>
              <a:t>LEVEL</a:t>
            </a:r>
            <a:r>
              <a:rPr sz="2300" spc="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14" dirty="0">
                <a:solidFill>
                  <a:srgbClr val="533D34"/>
                </a:solidFill>
                <a:latin typeface="Calibri"/>
                <a:cs typeface="Calibri"/>
              </a:rPr>
              <a:t>(SUCH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50" dirty="0">
                <a:solidFill>
                  <a:srgbClr val="533D34"/>
                </a:solidFill>
                <a:latin typeface="Calibri"/>
                <a:cs typeface="Calibri"/>
              </a:rPr>
              <a:t>AS</a:t>
            </a:r>
            <a:r>
              <a:rPr sz="2300" spc="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533D34"/>
                </a:solidFill>
                <a:latin typeface="Calibri"/>
                <a:cs typeface="Calibri"/>
              </a:rPr>
              <a:t>MEAT,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50" dirty="0">
                <a:solidFill>
                  <a:srgbClr val="533D34"/>
                </a:solidFill>
                <a:latin typeface="Calibri"/>
                <a:cs typeface="Calibri"/>
              </a:rPr>
              <a:t>LIQUIDS, </a:t>
            </a:r>
            <a:r>
              <a:rPr sz="2300" spc="70" dirty="0">
                <a:solidFill>
                  <a:srgbClr val="533D34"/>
                </a:solidFill>
                <a:latin typeface="Calibri"/>
                <a:cs typeface="Calibri"/>
              </a:rPr>
              <a:t>DAIRY 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PRODUCTS).</a:t>
            </a:r>
            <a:endParaRPr sz="2300">
              <a:latin typeface="Calibri"/>
              <a:cs typeface="Calibri"/>
            </a:endParaRPr>
          </a:p>
          <a:p>
            <a:pPr marL="469900" marR="116839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900" algn="l"/>
              </a:tabLst>
            </a:pPr>
            <a:r>
              <a:rPr sz="2300" dirty="0">
                <a:solidFill>
                  <a:srgbClr val="533D34"/>
                </a:solidFill>
                <a:latin typeface="Calibri"/>
                <a:cs typeface="Calibri"/>
              </a:rPr>
              <a:t>3.</a:t>
            </a:r>
            <a:r>
              <a:rPr sz="2300" spc="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60" dirty="0">
                <a:solidFill>
                  <a:srgbClr val="533D34"/>
                </a:solidFill>
                <a:latin typeface="Calibri"/>
                <a:cs typeface="Calibri"/>
              </a:rPr>
              <a:t>BECAUSE</a:t>
            </a:r>
            <a:r>
              <a:rPr sz="2300" spc="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300" spc="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65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300" spc="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90" dirty="0">
                <a:solidFill>
                  <a:srgbClr val="533D34"/>
                </a:solidFill>
                <a:latin typeface="Calibri"/>
                <a:cs typeface="Calibri"/>
              </a:rPr>
              <a:t>HAS</a:t>
            </a:r>
            <a:r>
              <a:rPr sz="2300" spc="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533D34"/>
                </a:solidFill>
                <a:latin typeface="Calibri"/>
                <a:cs typeface="Calibri"/>
              </a:rPr>
              <a:t>DISTRIBUTABLE 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UNITS</a:t>
            </a:r>
            <a:r>
              <a:rPr sz="2300" spc="1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45" dirty="0">
                <a:solidFill>
                  <a:srgbClr val="533D34"/>
                </a:solidFill>
                <a:latin typeface="Calibri"/>
                <a:cs typeface="Calibri"/>
              </a:rPr>
              <a:t>THAT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60" dirty="0">
                <a:solidFill>
                  <a:srgbClr val="533D34"/>
                </a:solidFill>
                <a:latin typeface="Calibri"/>
                <a:cs typeface="Calibri"/>
              </a:rPr>
              <a:t>ARE</a:t>
            </a:r>
            <a:r>
              <a:rPr sz="2300" spc="1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235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300" spc="10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90" dirty="0">
                <a:solidFill>
                  <a:srgbClr val="533D34"/>
                </a:solidFill>
                <a:latin typeface="Calibri"/>
                <a:cs typeface="Calibri"/>
              </a:rPr>
              <a:t>INDIVIDUALLY</a:t>
            </a:r>
            <a:r>
              <a:rPr sz="2300" spc="10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70" dirty="0">
                <a:solidFill>
                  <a:srgbClr val="533D34"/>
                </a:solidFill>
                <a:latin typeface="Calibri"/>
                <a:cs typeface="Calibri"/>
              </a:rPr>
              <a:t>LABELED </a:t>
            </a:r>
            <a:r>
              <a:rPr sz="2300" spc="75" dirty="0">
                <a:solidFill>
                  <a:srgbClr val="533D34"/>
                </a:solidFill>
                <a:latin typeface="Calibri"/>
                <a:cs typeface="Calibri"/>
              </a:rPr>
              <a:t>(NOTE:</a:t>
            </a:r>
            <a:r>
              <a:rPr sz="2300" spc="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533D34"/>
                </a:solidFill>
                <a:latin typeface="Calibri"/>
                <a:cs typeface="Calibri"/>
              </a:rPr>
              <a:t>SEE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1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300" spc="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533D34"/>
                </a:solidFill>
                <a:latin typeface="Calibri"/>
                <a:cs typeface="Calibri"/>
              </a:rPr>
              <a:t>FAIR</a:t>
            </a:r>
            <a:r>
              <a:rPr sz="2300" spc="100" dirty="0">
                <a:solidFill>
                  <a:srgbClr val="533D34"/>
                </a:solidFill>
                <a:latin typeface="Calibri"/>
                <a:cs typeface="Calibri"/>
              </a:rPr>
              <a:t> PACKAGING</a:t>
            </a:r>
            <a:r>
              <a:rPr sz="2300" spc="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22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2300" spc="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300" spc="65" dirty="0">
                <a:solidFill>
                  <a:srgbClr val="533D34"/>
                </a:solidFill>
                <a:latin typeface="Calibri"/>
                <a:cs typeface="Calibri"/>
              </a:rPr>
              <a:t>LABELING </a:t>
            </a:r>
            <a:r>
              <a:rPr sz="2300" spc="70" dirty="0">
                <a:solidFill>
                  <a:srgbClr val="533D34"/>
                </a:solidFill>
                <a:latin typeface="Calibri"/>
                <a:cs typeface="Calibri"/>
              </a:rPr>
              <a:t>ACT).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39" y="2066035"/>
            <a:ext cx="3333115" cy="29209"/>
          </a:xfrm>
          <a:custGeom>
            <a:avLst/>
            <a:gdLst/>
            <a:ahLst/>
            <a:cxnLst/>
            <a:rect l="l" t="t" r="r" b="b"/>
            <a:pathLst>
              <a:path w="3333115" h="29210">
                <a:moveTo>
                  <a:pt x="3332988" y="0"/>
                </a:moveTo>
                <a:lnTo>
                  <a:pt x="0" y="0"/>
                </a:lnTo>
                <a:lnTo>
                  <a:pt x="0" y="28955"/>
                </a:lnTo>
                <a:lnTo>
                  <a:pt x="3332988" y="28955"/>
                </a:lnTo>
                <a:lnTo>
                  <a:pt x="3332988" y="0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1732279"/>
            <a:ext cx="4061460" cy="492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Products</a:t>
            </a:r>
            <a:r>
              <a:rPr sz="22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with</a:t>
            </a:r>
            <a:r>
              <a:rPr sz="2200" spc="-65" dirty="0">
                <a:solidFill>
                  <a:srgbClr val="533D34"/>
                </a:solidFill>
                <a:latin typeface="Calibri"/>
                <a:cs typeface="Calibri"/>
              </a:rPr>
              <a:t> “Bulk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Warning”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70000"/>
              </a:lnSpc>
            </a:pP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description</a:t>
            </a:r>
            <a:r>
              <a:rPr sz="22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75" dirty="0">
                <a:solidFill>
                  <a:srgbClr val="533D34"/>
                </a:solidFill>
                <a:latin typeface="Calibri"/>
                <a:cs typeface="Calibri"/>
              </a:rPr>
              <a:t>have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75" dirty="0">
                <a:solidFill>
                  <a:srgbClr val="533D34"/>
                </a:solidFill>
                <a:latin typeface="Calibri"/>
                <a:cs typeface="Calibri"/>
              </a:rPr>
              <a:t>distributable</a:t>
            </a:r>
            <a:r>
              <a:rPr sz="22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units</a:t>
            </a:r>
            <a:r>
              <a:rPr sz="22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of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15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pounds</a:t>
            </a:r>
            <a:r>
              <a:rPr sz="22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22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greater</a:t>
            </a:r>
            <a:r>
              <a:rPr sz="2200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(not</a:t>
            </a:r>
            <a:r>
              <a:rPr sz="22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including </a:t>
            </a:r>
            <a:r>
              <a:rPr sz="2200" spc="-50" dirty="0">
                <a:solidFill>
                  <a:srgbClr val="533D34"/>
                </a:solidFill>
                <a:latin typeface="Calibri"/>
                <a:cs typeface="Calibri"/>
              </a:rPr>
              <a:t>fresh 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produce), 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thus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 should</a:t>
            </a:r>
            <a:r>
              <a:rPr sz="22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be 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ordered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food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65" dirty="0">
                <a:solidFill>
                  <a:srgbClr val="533D34"/>
                </a:solidFill>
                <a:latin typeface="Calibri"/>
                <a:cs typeface="Calibri"/>
              </a:rPr>
              <a:t>banks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with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caution. 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Please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only</a:t>
            </a:r>
            <a:r>
              <a:rPr sz="22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2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can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safely 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repack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into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65" dirty="0">
                <a:solidFill>
                  <a:srgbClr val="533D34"/>
                </a:solidFill>
                <a:latin typeface="Calibri"/>
                <a:cs typeface="Calibri"/>
              </a:rPr>
              <a:t>smaller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units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can</a:t>
            </a:r>
            <a:r>
              <a:rPr sz="22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65" dirty="0">
                <a:solidFill>
                  <a:srgbClr val="533D34"/>
                </a:solidFill>
                <a:latin typeface="Calibri"/>
                <a:cs typeface="Calibri"/>
              </a:rPr>
              <a:t>distribute</a:t>
            </a:r>
            <a:r>
              <a:rPr sz="22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as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larger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families.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71518"/>
            <a:ext cx="12192000" cy="3586479"/>
          </a:xfrm>
          <a:custGeom>
            <a:avLst/>
            <a:gdLst/>
            <a:ahLst/>
            <a:cxnLst/>
            <a:rect l="l" t="t" r="r" b="b"/>
            <a:pathLst>
              <a:path w="12192000" h="3586479">
                <a:moveTo>
                  <a:pt x="1801205" y="0"/>
                </a:moveTo>
                <a:lnTo>
                  <a:pt x="1752926" y="162"/>
                </a:lnTo>
                <a:lnTo>
                  <a:pt x="1704664" y="1254"/>
                </a:lnTo>
                <a:lnTo>
                  <a:pt x="1656419" y="3277"/>
                </a:lnTo>
                <a:lnTo>
                  <a:pt x="1608192" y="6234"/>
                </a:lnTo>
                <a:lnTo>
                  <a:pt x="1559984" y="10128"/>
                </a:lnTo>
                <a:lnTo>
                  <a:pt x="1511794" y="14959"/>
                </a:lnTo>
                <a:lnTo>
                  <a:pt x="1463624" y="20732"/>
                </a:lnTo>
                <a:lnTo>
                  <a:pt x="1415474" y="27448"/>
                </a:lnTo>
                <a:lnTo>
                  <a:pt x="1367344" y="35110"/>
                </a:lnTo>
                <a:lnTo>
                  <a:pt x="1319235" y="43720"/>
                </a:lnTo>
                <a:lnTo>
                  <a:pt x="1271147" y="53281"/>
                </a:lnTo>
                <a:lnTo>
                  <a:pt x="1223081" y="63795"/>
                </a:lnTo>
                <a:lnTo>
                  <a:pt x="1175037" y="75264"/>
                </a:lnTo>
                <a:lnTo>
                  <a:pt x="1127016" y="87691"/>
                </a:lnTo>
                <a:lnTo>
                  <a:pt x="1079018" y="101077"/>
                </a:lnTo>
                <a:lnTo>
                  <a:pt x="1031044" y="115427"/>
                </a:lnTo>
                <a:lnTo>
                  <a:pt x="983094" y="130741"/>
                </a:lnTo>
                <a:lnTo>
                  <a:pt x="935169" y="147023"/>
                </a:lnTo>
                <a:lnTo>
                  <a:pt x="887269" y="164275"/>
                </a:lnTo>
                <a:lnTo>
                  <a:pt x="839394" y="182498"/>
                </a:lnTo>
                <a:lnTo>
                  <a:pt x="791546" y="201696"/>
                </a:lnTo>
                <a:lnTo>
                  <a:pt x="743724" y="221871"/>
                </a:lnTo>
                <a:lnTo>
                  <a:pt x="695930" y="243026"/>
                </a:lnTo>
                <a:lnTo>
                  <a:pt x="648162" y="265162"/>
                </a:lnTo>
                <a:lnTo>
                  <a:pt x="600423" y="288282"/>
                </a:lnTo>
                <a:lnTo>
                  <a:pt x="552713" y="312389"/>
                </a:lnTo>
                <a:lnTo>
                  <a:pt x="505031" y="337484"/>
                </a:lnTo>
                <a:lnTo>
                  <a:pt x="457379" y="363571"/>
                </a:lnTo>
                <a:lnTo>
                  <a:pt x="409757" y="390652"/>
                </a:lnTo>
                <a:lnTo>
                  <a:pt x="362165" y="418728"/>
                </a:lnTo>
                <a:lnTo>
                  <a:pt x="314604" y="447803"/>
                </a:lnTo>
                <a:lnTo>
                  <a:pt x="271686" y="474885"/>
                </a:lnTo>
                <a:lnTo>
                  <a:pt x="229431" y="502404"/>
                </a:lnTo>
                <a:lnTo>
                  <a:pt x="187836" y="530353"/>
                </a:lnTo>
                <a:lnTo>
                  <a:pt x="146899" y="558726"/>
                </a:lnTo>
                <a:lnTo>
                  <a:pt x="106619" y="587515"/>
                </a:lnTo>
                <a:lnTo>
                  <a:pt x="66993" y="616713"/>
                </a:lnTo>
                <a:lnTo>
                  <a:pt x="0" y="671577"/>
                </a:lnTo>
                <a:lnTo>
                  <a:pt x="0" y="3586482"/>
                </a:lnTo>
                <a:lnTo>
                  <a:pt x="12192000" y="3586482"/>
                </a:lnTo>
                <a:lnTo>
                  <a:pt x="12192000" y="591059"/>
                </a:lnTo>
                <a:lnTo>
                  <a:pt x="12120245" y="561341"/>
                </a:lnTo>
                <a:lnTo>
                  <a:pt x="12063740" y="540500"/>
                </a:lnTo>
                <a:lnTo>
                  <a:pt x="12006839" y="520798"/>
                </a:lnTo>
                <a:lnTo>
                  <a:pt x="11949565" y="502213"/>
                </a:lnTo>
                <a:lnTo>
                  <a:pt x="11891940" y="484724"/>
                </a:lnTo>
                <a:lnTo>
                  <a:pt x="11833991" y="468311"/>
                </a:lnTo>
                <a:lnTo>
                  <a:pt x="11775739" y="452953"/>
                </a:lnTo>
                <a:lnTo>
                  <a:pt x="11717209" y="438630"/>
                </a:lnTo>
                <a:lnTo>
                  <a:pt x="11658425" y="425320"/>
                </a:lnTo>
                <a:lnTo>
                  <a:pt x="11599410" y="413002"/>
                </a:lnTo>
                <a:lnTo>
                  <a:pt x="11540189" y="401656"/>
                </a:lnTo>
                <a:lnTo>
                  <a:pt x="11480785" y="391261"/>
                </a:lnTo>
                <a:lnTo>
                  <a:pt x="11421222" y="381796"/>
                </a:lnTo>
                <a:lnTo>
                  <a:pt x="11361524" y="373240"/>
                </a:lnTo>
                <a:lnTo>
                  <a:pt x="11301714" y="365573"/>
                </a:lnTo>
                <a:lnTo>
                  <a:pt x="11241817" y="358773"/>
                </a:lnTo>
                <a:lnTo>
                  <a:pt x="11181857" y="352821"/>
                </a:lnTo>
                <a:lnTo>
                  <a:pt x="11121856" y="347694"/>
                </a:lnTo>
                <a:lnTo>
                  <a:pt x="11061839" y="343372"/>
                </a:lnTo>
                <a:lnTo>
                  <a:pt x="11001831" y="339835"/>
                </a:lnTo>
                <a:lnTo>
                  <a:pt x="10941853" y="337061"/>
                </a:lnTo>
                <a:lnTo>
                  <a:pt x="10881931" y="335030"/>
                </a:lnTo>
                <a:lnTo>
                  <a:pt x="10822088" y="333721"/>
                </a:lnTo>
                <a:lnTo>
                  <a:pt x="10762349" y="333114"/>
                </a:lnTo>
                <a:lnTo>
                  <a:pt x="10702736" y="333186"/>
                </a:lnTo>
                <a:lnTo>
                  <a:pt x="10643274" y="333918"/>
                </a:lnTo>
                <a:lnTo>
                  <a:pt x="10583986" y="335288"/>
                </a:lnTo>
                <a:lnTo>
                  <a:pt x="10524897" y="337277"/>
                </a:lnTo>
                <a:lnTo>
                  <a:pt x="10466029" y="339862"/>
                </a:lnTo>
                <a:lnTo>
                  <a:pt x="10407408" y="343024"/>
                </a:lnTo>
                <a:lnTo>
                  <a:pt x="10349057" y="346741"/>
                </a:lnTo>
                <a:lnTo>
                  <a:pt x="10290999" y="350992"/>
                </a:lnTo>
                <a:lnTo>
                  <a:pt x="10233258" y="355758"/>
                </a:lnTo>
                <a:lnTo>
                  <a:pt x="10175859" y="361016"/>
                </a:lnTo>
                <a:lnTo>
                  <a:pt x="10118825" y="366747"/>
                </a:lnTo>
                <a:lnTo>
                  <a:pt x="10062179" y="372928"/>
                </a:lnTo>
                <a:lnTo>
                  <a:pt x="10005947" y="379540"/>
                </a:lnTo>
                <a:lnTo>
                  <a:pt x="9950151" y="386562"/>
                </a:lnTo>
                <a:lnTo>
                  <a:pt x="9894815" y="393973"/>
                </a:lnTo>
                <a:lnTo>
                  <a:pt x="9839963" y="401752"/>
                </a:lnTo>
                <a:lnTo>
                  <a:pt x="9785619" y="409878"/>
                </a:lnTo>
                <a:lnTo>
                  <a:pt x="9731807" y="418330"/>
                </a:lnTo>
                <a:lnTo>
                  <a:pt x="9678551" y="427088"/>
                </a:lnTo>
                <a:lnTo>
                  <a:pt x="9625874" y="436131"/>
                </a:lnTo>
                <a:lnTo>
                  <a:pt x="9573801" y="445438"/>
                </a:lnTo>
                <a:lnTo>
                  <a:pt x="9522354" y="454988"/>
                </a:lnTo>
                <a:lnTo>
                  <a:pt x="9471559" y="464760"/>
                </a:lnTo>
                <a:lnTo>
                  <a:pt x="9421438" y="474734"/>
                </a:lnTo>
                <a:lnTo>
                  <a:pt x="9372015" y="484888"/>
                </a:lnTo>
                <a:lnTo>
                  <a:pt x="9323315" y="495203"/>
                </a:lnTo>
                <a:lnTo>
                  <a:pt x="9275361" y="505656"/>
                </a:lnTo>
                <a:lnTo>
                  <a:pt x="9228178" y="516228"/>
                </a:lnTo>
                <a:lnTo>
                  <a:pt x="9181787" y="526897"/>
                </a:lnTo>
                <a:lnTo>
                  <a:pt x="9091484" y="548444"/>
                </a:lnTo>
                <a:lnTo>
                  <a:pt x="9004642" y="570131"/>
                </a:lnTo>
                <a:lnTo>
                  <a:pt x="8921451" y="591791"/>
                </a:lnTo>
                <a:lnTo>
                  <a:pt x="8842103" y="613259"/>
                </a:lnTo>
                <a:lnTo>
                  <a:pt x="8766787" y="634366"/>
                </a:lnTo>
                <a:lnTo>
                  <a:pt x="8695695" y="654947"/>
                </a:lnTo>
                <a:lnTo>
                  <a:pt x="8629016" y="674836"/>
                </a:lnTo>
                <a:lnTo>
                  <a:pt x="8537691" y="703006"/>
                </a:lnTo>
                <a:lnTo>
                  <a:pt x="8457370" y="728680"/>
                </a:lnTo>
                <a:lnTo>
                  <a:pt x="8368502" y="758059"/>
                </a:lnTo>
                <a:lnTo>
                  <a:pt x="8017694" y="878143"/>
                </a:lnTo>
                <a:lnTo>
                  <a:pt x="7891340" y="920693"/>
                </a:lnTo>
                <a:lnTo>
                  <a:pt x="7804044" y="949388"/>
                </a:lnTo>
                <a:lnTo>
                  <a:pt x="7713583" y="978378"/>
                </a:lnTo>
                <a:lnTo>
                  <a:pt x="7619340" y="1007690"/>
                </a:lnTo>
                <a:lnTo>
                  <a:pt x="7520702" y="1037353"/>
                </a:lnTo>
                <a:lnTo>
                  <a:pt x="7469542" y="1052325"/>
                </a:lnTo>
                <a:lnTo>
                  <a:pt x="7417052" y="1067394"/>
                </a:lnTo>
                <a:lnTo>
                  <a:pt x="7363156" y="1082565"/>
                </a:lnTo>
                <a:lnTo>
                  <a:pt x="7307776" y="1097841"/>
                </a:lnTo>
                <a:lnTo>
                  <a:pt x="7250836" y="1113226"/>
                </a:lnTo>
                <a:lnTo>
                  <a:pt x="7192259" y="1128722"/>
                </a:lnTo>
                <a:lnTo>
                  <a:pt x="7131968" y="1144334"/>
                </a:lnTo>
                <a:lnTo>
                  <a:pt x="7069886" y="1160065"/>
                </a:lnTo>
                <a:lnTo>
                  <a:pt x="7005936" y="1175918"/>
                </a:lnTo>
                <a:lnTo>
                  <a:pt x="6940042" y="1191896"/>
                </a:lnTo>
                <a:lnTo>
                  <a:pt x="6889226" y="1203869"/>
                </a:lnTo>
                <a:lnTo>
                  <a:pt x="6838425" y="1215396"/>
                </a:lnTo>
                <a:lnTo>
                  <a:pt x="6787639" y="1226468"/>
                </a:lnTo>
                <a:lnTo>
                  <a:pt x="6736868" y="1237076"/>
                </a:lnTo>
                <a:lnTo>
                  <a:pt x="6686113" y="1247211"/>
                </a:lnTo>
                <a:lnTo>
                  <a:pt x="6635374" y="1256862"/>
                </a:lnTo>
                <a:lnTo>
                  <a:pt x="6584650" y="1266021"/>
                </a:lnTo>
                <a:lnTo>
                  <a:pt x="6533941" y="1274677"/>
                </a:lnTo>
                <a:lnTo>
                  <a:pt x="6483249" y="1282823"/>
                </a:lnTo>
                <a:lnTo>
                  <a:pt x="6432574" y="1290447"/>
                </a:lnTo>
                <a:lnTo>
                  <a:pt x="6381914" y="1297542"/>
                </a:lnTo>
                <a:lnTo>
                  <a:pt x="6331271" y="1304096"/>
                </a:lnTo>
                <a:lnTo>
                  <a:pt x="6280645" y="1310101"/>
                </a:lnTo>
                <a:lnTo>
                  <a:pt x="6230036" y="1315548"/>
                </a:lnTo>
                <a:lnTo>
                  <a:pt x="6179444" y="1320427"/>
                </a:lnTo>
                <a:lnTo>
                  <a:pt x="6128869" y="1324728"/>
                </a:lnTo>
                <a:lnTo>
                  <a:pt x="6078311" y="1328442"/>
                </a:lnTo>
                <a:lnTo>
                  <a:pt x="6027771" y="1331560"/>
                </a:lnTo>
                <a:lnTo>
                  <a:pt x="5977249" y="1334073"/>
                </a:lnTo>
                <a:lnTo>
                  <a:pt x="5926745" y="1335970"/>
                </a:lnTo>
                <a:lnTo>
                  <a:pt x="5876258" y="1337242"/>
                </a:lnTo>
                <a:lnTo>
                  <a:pt x="5825791" y="1337880"/>
                </a:lnTo>
                <a:lnTo>
                  <a:pt x="5775341" y="1337875"/>
                </a:lnTo>
                <a:lnTo>
                  <a:pt x="5724910" y="1337217"/>
                </a:lnTo>
                <a:lnTo>
                  <a:pt x="5674498" y="1335897"/>
                </a:lnTo>
                <a:lnTo>
                  <a:pt x="5624105" y="1333904"/>
                </a:lnTo>
                <a:lnTo>
                  <a:pt x="5573731" y="1331231"/>
                </a:lnTo>
                <a:lnTo>
                  <a:pt x="5523376" y="1327866"/>
                </a:lnTo>
                <a:lnTo>
                  <a:pt x="5473040" y="1323802"/>
                </a:lnTo>
                <a:lnTo>
                  <a:pt x="5422725" y="1319028"/>
                </a:lnTo>
                <a:lnTo>
                  <a:pt x="5372428" y="1313535"/>
                </a:lnTo>
                <a:lnTo>
                  <a:pt x="5322152" y="1307314"/>
                </a:lnTo>
                <a:lnTo>
                  <a:pt x="5271897" y="1300354"/>
                </a:lnTo>
                <a:lnTo>
                  <a:pt x="5218859" y="1292251"/>
                </a:lnTo>
                <a:lnTo>
                  <a:pt x="5166216" y="1283454"/>
                </a:lnTo>
                <a:lnTo>
                  <a:pt x="5113962" y="1273973"/>
                </a:lnTo>
                <a:lnTo>
                  <a:pt x="5062092" y="1263819"/>
                </a:lnTo>
                <a:lnTo>
                  <a:pt x="5010600" y="1253001"/>
                </a:lnTo>
                <a:lnTo>
                  <a:pt x="4959481" y="1241528"/>
                </a:lnTo>
                <a:lnTo>
                  <a:pt x="4908730" y="1229411"/>
                </a:lnTo>
                <a:lnTo>
                  <a:pt x="4858341" y="1216659"/>
                </a:lnTo>
                <a:lnTo>
                  <a:pt x="4808308" y="1203282"/>
                </a:lnTo>
                <a:lnTo>
                  <a:pt x="4758626" y="1189290"/>
                </a:lnTo>
                <a:lnTo>
                  <a:pt x="4709290" y="1174693"/>
                </a:lnTo>
                <a:lnTo>
                  <a:pt x="4660294" y="1159499"/>
                </a:lnTo>
                <a:lnTo>
                  <a:pt x="4611633" y="1143720"/>
                </a:lnTo>
                <a:lnTo>
                  <a:pt x="4563301" y="1127364"/>
                </a:lnTo>
                <a:lnTo>
                  <a:pt x="4515292" y="1110442"/>
                </a:lnTo>
                <a:lnTo>
                  <a:pt x="4467602" y="1092963"/>
                </a:lnTo>
                <a:lnTo>
                  <a:pt x="4420225" y="1074937"/>
                </a:lnTo>
                <a:lnTo>
                  <a:pt x="4373155" y="1056374"/>
                </a:lnTo>
                <a:lnTo>
                  <a:pt x="4326387" y="1037283"/>
                </a:lnTo>
                <a:lnTo>
                  <a:pt x="4279916" y="1017675"/>
                </a:lnTo>
                <a:lnTo>
                  <a:pt x="4233735" y="997558"/>
                </a:lnTo>
                <a:lnTo>
                  <a:pt x="4187840" y="976943"/>
                </a:lnTo>
                <a:lnTo>
                  <a:pt x="4142225" y="955840"/>
                </a:lnTo>
                <a:lnTo>
                  <a:pt x="4096885" y="934258"/>
                </a:lnTo>
                <a:lnTo>
                  <a:pt x="4051813" y="912206"/>
                </a:lnTo>
                <a:lnTo>
                  <a:pt x="4007006" y="889696"/>
                </a:lnTo>
                <a:lnTo>
                  <a:pt x="3962457" y="866736"/>
                </a:lnTo>
                <a:lnTo>
                  <a:pt x="3918160" y="843336"/>
                </a:lnTo>
                <a:lnTo>
                  <a:pt x="3874111" y="819506"/>
                </a:lnTo>
                <a:lnTo>
                  <a:pt x="3830303" y="795256"/>
                </a:lnTo>
                <a:lnTo>
                  <a:pt x="3786732" y="770595"/>
                </a:lnTo>
                <a:lnTo>
                  <a:pt x="3743392" y="745533"/>
                </a:lnTo>
                <a:lnTo>
                  <a:pt x="3700278" y="720081"/>
                </a:lnTo>
                <a:lnTo>
                  <a:pt x="3657383" y="694247"/>
                </a:lnTo>
                <a:lnTo>
                  <a:pt x="3614703" y="668041"/>
                </a:lnTo>
                <a:lnTo>
                  <a:pt x="3572232" y="641474"/>
                </a:lnTo>
                <a:lnTo>
                  <a:pt x="3529965" y="614554"/>
                </a:lnTo>
                <a:lnTo>
                  <a:pt x="3318255" y="477701"/>
                </a:lnTo>
                <a:lnTo>
                  <a:pt x="3275693" y="450694"/>
                </a:lnTo>
                <a:lnTo>
                  <a:pt x="3232911" y="423996"/>
                </a:lnTo>
                <a:lnTo>
                  <a:pt x="3189846" y="397685"/>
                </a:lnTo>
                <a:lnTo>
                  <a:pt x="3146438" y="371842"/>
                </a:lnTo>
                <a:lnTo>
                  <a:pt x="3102622" y="346547"/>
                </a:lnTo>
                <a:lnTo>
                  <a:pt x="3058337" y="321878"/>
                </a:lnTo>
                <a:lnTo>
                  <a:pt x="3013520" y="297918"/>
                </a:lnTo>
                <a:lnTo>
                  <a:pt x="2968109" y="274744"/>
                </a:lnTo>
                <a:lnTo>
                  <a:pt x="2922040" y="252437"/>
                </a:lnTo>
                <a:lnTo>
                  <a:pt x="2875252" y="231077"/>
                </a:lnTo>
                <a:lnTo>
                  <a:pt x="2827682" y="210744"/>
                </a:lnTo>
                <a:lnTo>
                  <a:pt x="2779268" y="191517"/>
                </a:lnTo>
                <a:lnTo>
                  <a:pt x="2730261" y="173257"/>
                </a:lnTo>
                <a:lnTo>
                  <a:pt x="2681259" y="155897"/>
                </a:lnTo>
                <a:lnTo>
                  <a:pt x="2632263" y="139438"/>
                </a:lnTo>
                <a:lnTo>
                  <a:pt x="2583273" y="123884"/>
                </a:lnTo>
                <a:lnTo>
                  <a:pt x="2534289" y="109236"/>
                </a:lnTo>
                <a:lnTo>
                  <a:pt x="2485312" y="95498"/>
                </a:lnTo>
                <a:lnTo>
                  <a:pt x="2436342" y="82672"/>
                </a:lnTo>
                <a:lnTo>
                  <a:pt x="2387381" y="70760"/>
                </a:lnTo>
                <a:lnTo>
                  <a:pt x="2338428" y="59765"/>
                </a:lnTo>
                <a:lnTo>
                  <a:pt x="2289485" y="49688"/>
                </a:lnTo>
                <a:lnTo>
                  <a:pt x="2240551" y="40533"/>
                </a:lnTo>
                <a:lnTo>
                  <a:pt x="2191628" y="32303"/>
                </a:lnTo>
                <a:lnTo>
                  <a:pt x="2142715" y="24998"/>
                </a:lnTo>
                <a:lnTo>
                  <a:pt x="2093814" y="18623"/>
                </a:lnTo>
                <a:lnTo>
                  <a:pt x="2044925" y="13178"/>
                </a:lnTo>
                <a:lnTo>
                  <a:pt x="1996049" y="8668"/>
                </a:lnTo>
                <a:lnTo>
                  <a:pt x="1947186" y="5094"/>
                </a:lnTo>
                <a:lnTo>
                  <a:pt x="1898336" y="2458"/>
                </a:lnTo>
                <a:lnTo>
                  <a:pt x="1849501" y="763"/>
                </a:lnTo>
                <a:lnTo>
                  <a:pt x="1801205" y="0"/>
                </a:lnTo>
                <a:close/>
              </a:path>
            </a:pathLst>
          </a:custGeom>
          <a:solidFill>
            <a:srgbClr val="9F9D7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1175" y="0"/>
            <a:ext cx="5363210" cy="590550"/>
          </a:xfrm>
          <a:custGeom>
            <a:avLst/>
            <a:gdLst/>
            <a:ahLst/>
            <a:cxnLst/>
            <a:rect l="l" t="t" r="r" b="b"/>
            <a:pathLst>
              <a:path w="5363209" h="590550">
                <a:moveTo>
                  <a:pt x="5362702" y="0"/>
                </a:moveTo>
                <a:lnTo>
                  <a:pt x="0" y="0"/>
                </a:lnTo>
                <a:lnTo>
                  <a:pt x="85725" y="60578"/>
                </a:lnTo>
                <a:lnTo>
                  <a:pt x="134614" y="92795"/>
                </a:lnTo>
                <a:lnTo>
                  <a:pt x="185821" y="124893"/>
                </a:lnTo>
                <a:lnTo>
                  <a:pt x="239458" y="156768"/>
                </a:lnTo>
                <a:lnTo>
                  <a:pt x="295639" y="188316"/>
                </a:lnTo>
                <a:lnTo>
                  <a:pt x="354479" y="219432"/>
                </a:lnTo>
                <a:lnTo>
                  <a:pt x="416091" y="250011"/>
                </a:lnTo>
                <a:lnTo>
                  <a:pt x="480590" y="279949"/>
                </a:lnTo>
                <a:lnTo>
                  <a:pt x="548089" y="309141"/>
                </a:lnTo>
                <a:lnTo>
                  <a:pt x="618702" y="337483"/>
                </a:lnTo>
                <a:lnTo>
                  <a:pt x="655211" y="351302"/>
                </a:lnTo>
                <a:lnTo>
                  <a:pt x="692543" y="364870"/>
                </a:lnTo>
                <a:lnTo>
                  <a:pt x="730709" y="378172"/>
                </a:lnTo>
                <a:lnTo>
                  <a:pt x="769726" y="391197"/>
                </a:lnTo>
                <a:lnTo>
                  <a:pt x="809606" y="403931"/>
                </a:lnTo>
                <a:lnTo>
                  <a:pt x="850365" y="416360"/>
                </a:lnTo>
                <a:lnTo>
                  <a:pt x="892016" y="428472"/>
                </a:lnTo>
                <a:lnTo>
                  <a:pt x="934574" y="440254"/>
                </a:lnTo>
                <a:lnTo>
                  <a:pt x="978053" y="451693"/>
                </a:lnTo>
                <a:lnTo>
                  <a:pt x="1022468" y="462775"/>
                </a:lnTo>
                <a:lnTo>
                  <a:pt x="1067831" y="473487"/>
                </a:lnTo>
                <a:lnTo>
                  <a:pt x="1114159" y="483817"/>
                </a:lnTo>
                <a:lnTo>
                  <a:pt x="1161464" y="493752"/>
                </a:lnTo>
                <a:lnTo>
                  <a:pt x="1209762" y="503277"/>
                </a:lnTo>
                <a:lnTo>
                  <a:pt x="1259066" y="512381"/>
                </a:lnTo>
                <a:lnTo>
                  <a:pt x="1309390" y="521050"/>
                </a:lnTo>
                <a:lnTo>
                  <a:pt x="1360750" y="529271"/>
                </a:lnTo>
                <a:lnTo>
                  <a:pt x="1413159" y="537031"/>
                </a:lnTo>
                <a:lnTo>
                  <a:pt x="1466631" y="544317"/>
                </a:lnTo>
                <a:lnTo>
                  <a:pt x="1521181" y="551115"/>
                </a:lnTo>
                <a:lnTo>
                  <a:pt x="1576823" y="557414"/>
                </a:lnTo>
                <a:lnTo>
                  <a:pt x="1633570" y="563199"/>
                </a:lnTo>
                <a:lnTo>
                  <a:pt x="1691439" y="568457"/>
                </a:lnTo>
                <a:lnTo>
                  <a:pt x="1750442" y="573176"/>
                </a:lnTo>
                <a:lnTo>
                  <a:pt x="1810593" y="577343"/>
                </a:lnTo>
                <a:lnTo>
                  <a:pt x="1871908" y="580944"/>
                </a:lnTo>
                <a:lnTo>
                  <a:pt x="1934401" y="583966"/>
                </a:lnTo>
                <a:lnTo>
                  <a:pt x="1998084" y="586396"/>
                </a:lnTo>
                <a:lnTo>
                  <a:pt x="2062974" y="588222"/>
                </a:lnTo>
                <a:lnTo>
                  <a:pt x="2129084" y="589429"/>
                </a:lnTo>
                <a:lnTo>
                  <a:pt x="2196428" y="590006"/>
                </a:lnTo>
                <a:lnTo>
                  <a:pt x="2265021" y="589938"/>
                </a:lnTo>
                <a:lnTo>
                  <a:pt x="2334876" y="589214"/>
                </a:lnTo>
                <a:lnTo>
                  <a:pt x="2406009" y="587819"/>
                </a:lnTo>
                <a:lnTo>
                  <a:pt x="2478433" y="585740"/>
                </a:lnTo>
                <a:lnTo>
                  <a:pt x="2552162" y="582966"/>
                </a:lnTo>
                <a:lnTo>
                  <a:pt x="2627212" y="579482"/>
                </a:lnTo>
                <a:lnTo>
                  <a:pt x="2703595" y="575275"/>
                </a:lnTo>
                <a:lnTo>
                  <a:pt x="2781326" y="570333"/>
                </a:lnTo>
                <a:lnTo>
                  <a:pt x="2882843" y="562915"/>
                </a:lnTo>
                <a:lnTo>
                  <a:pt x="2986519" y="554150"/>
                </a:lnTo>
                <a:lnTo>
                  <a:pt x="3078489" y="545233"/>
                </a:lnTo>
                <a:lnTo>
                  <a:pt x="3146316" y="537961"/>
                </a:lnTo>
                <a:lnTo>
                  <a:pt x="3219195" y="529496"/>
                </a:lnTo>
                <a:lnTo>
                  <a:pt x="3296992" y="519726"/>
                </a:lnTo>
                <a:lnTo>
                  <a:pt x="3379570" y="508539"/>
                </a:lnTo>
                <a:lnTo>
                  <a:pt x="3466795" y="495821"/>
                </a:lnTo>
                <a:lnTo>
                  <a:pt x="3558530" y="481461"/>
                </a:lnTo>
                <a:lnTo>
                  <a:pt x="3606047" y="473630"/>
                </a:lnTo>
                <a:lnTo>
                  <a:pt x="3654641" y="465346"/>
                </a:lnTo>
                <a:lnTo>
                  <a:pt x="3704294" y="456595"/>
                </a:lnTo>
                <a:lnTo>
                  <a:pt x="3754991" y="447363"/>
                </a:lnTo>
                <a:lnTo>
                  <a:pt x="3806714" y="437637"/>
                </a:lnTo>
                <a:lnTo>
                  <a:pt x="3859445" y="427401"/>
                </a:lnTo>
                <a:lnTo>
                  <a:pt x="3913169" y="416642"/>
                </a:lnTo>
                <a:lnTo>
                  <a:pt x="3967868" y="405346"/>
                </a:lnTo>
                <a:lnTo>
                  <a:pt x="4023526" y="393499"/>
                </a:lnTo>
                <a:lnTo>
                  <a:pt x="4080125" y="381087"/>
                </a:lnTo>
                <a:lnTo>
                  <a:pt x="4137648" y="368095"/>
                </a:lnTo>
                <a:lnTo>
                  <a:pt x="4196078" y="354510"/>
                </a:lnTo>
                <a:lnTo>
                  <a:pt x="4255400" y="340318"/>
                </a:lnTo>
                <a:lnTo>
                  <a:pt x="4315594" y="325504"/>
                </a:lnTo>
                <a:lnTo>
                  <a:pt x="4376646" y="310055"/>
                </a:lnTo>
                <a:lnTo>
                  <a:pt x="4438537" y="293956"/>
                </a:lnTo>
                <a:lnTo>
                  <a:pt x="4501251" y="277193"/>
                </a:lnTo>
                <a:lnTo>
                  <a:pt x="4564771" y="259753"/>
                </a:lnTo>
                <a:lnTo>
                  <a:pt x="4629079" y="241621"/>
                </a:lnTo>
                <a:lnTo>
                  <a:pt x="4694160" y="222783"/>
                </a:lnTo>
                <a:lnTo>
                  <a:pt x="4759995" y="203226"/>
                </a:lnTo>
                <a:lnTo>
                  <a:pt x="4826569" y="182934"/>
                </a:lnTo>
                <a:lnTo>
                  <a:pt x="4893864" y="161895"/>
                </a:lnTo>
                <a:lnTo>
                  <a:pt x="4961863" y="140093"/>
                </a:lnTo>
                <a:lnTo>
                  <a:pt x="5030549" y="117516"/>
                </a:lnTo>
                <a:lnTo>
                  <a:pt x="5099906" y="94148"/>
                </a:lnTo>
                <a:lnTo>
                  <a:pt x="5169916" y="69976"/>
                </a:lnTo>
                <a:lnTo>
                  <a:pt x="5362702" y="0"/>
                </a:lnTo>
                <a:close/>
              </a:path>
            </a:pathLst>
          </a:custGeom>
          <a:solidFill>
            <a:srgbClr val="AC5B4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239" rIns="0" bIns="0" rtlCol="0">
            <a:spAutoFit/>
          </a:bodyPr>
          <a:lstStyle/>
          <a:p>
            <a:pPr marL="3127375">
              <a:lnSpc>
                <a:spcPct val="100000"/>
              </a:lnSpc>
              <a:spcBef>
                <a:spcPts val="95"/>
              </a:spcBef>
            </a:pPr>
            <a:r>
              <a:rPr sz="4000" spc="320" dirty="0">
                <a:latin typeface="Cambria"/>
                <a:cs typeface="Cambria"/>
              </a:rPr>
              <a:t>How</a:t>
            </a:r>
            <a:r>
              <a:rPr sz="4000" spc="-160" dirty="0">
                <a:latin typeface="Cambria"/>
                <a:cs typeface="Cambria"/>
              </a:rPr>
              <a:t> </a:t>
            </a:r>
            <a:r>
              <a:rPr sz="4000" spc="260" dirty="0">
                <a:latin typeface="Cambria"/>
                <a:cs typeface="Cambria"/>
              </a:rPr>
              <a:t>much</a:t>
            </a:r>
            <a:r>
              <a:rPr sz="4000" spc="-135" dirty="0">
                <a:latin typeface="Cambria"/>
                <a:cs typeface="Cambria"/>
              </a:rPr>
              <a:t> </a:t>
            </a:r>
            <a:r>
              <a:rPr sz="4000" spc="220" dirty="0">
                <a:latin typeface="Cambria"/>
                <a:cs typeface="Cambria"/>
              </a:rPr>
              <a:t>should</a:t>
            </a:r>
            <a:r>
              <a:rPr sz="4000" spc="-120" dirty="0">
                <a:latin typeface="Cambria"/>
                <a:cs typeface="Cambria"/>
              </a:rPr>
              <a:t> </a:t>
            </a:r>
            <a:r>
              <a:rPr sz="4000" spc="285" dirty="0">
                <a:latin typeface="Cambria"/>
                <a:cs typeface="Cambria"/>
              </a:rPr>
              <a:t>I</a:t>
            </a:r>
            <a:r>
              <a:rPr sz="4000" spc="-140" dirty="0">
                <a:latin typeface="Cambria"/>
                <a:cs typeface="Cambria"/>
              </a:rPr>
              <a:t> </a:t>
            </a:r>
            <a:r>
              <a:rPr sz="4000" spc="210" dirty="0">
                <a:latin typeface="Cambria"/>
                <a:cs typeface="Cambria"/>
              </a:rPr>
              <a:t>order?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6640" y="1644776"/>
            <a:ext cx="10709910" cy="4660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65" dirty="0">
                <a:solidFill>
                  <a:srgbClr val="533D34"/>
                </a:solidFill>
                <a:latin typeface="Calibri"/>
                <a:cs typeface="Calibri"/>
              </a:rPr>
              <a:t>We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recommend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that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only 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enough</a:t>
            </a:r>
            <a:r>
              <a:rPr sz="25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95" dirty="0">
                <a:solidFill>
                  <a:srgbClr val="533D34"/>
                </a:solidFill>
                <a:latin typeface="Calibri"/>
                <a:cs typeface="Calibri"/>
              </a:rPr>
              <a:t>week’s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distribution.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5"/>
              </a:spcBef>
              <a:buClr>
                <a:srgbClr val="533D34"/>
              </a:buClr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500" spc="-85" dirty="0">
                <a:solidFill>
                  <a:srgbClr val="533D34"/>
                </a:solidFill>
                <a:latin typeface="Calibri"/>
                <a:cs typeface="Calibri"/>
              </a:rPr>
              <a:t>Please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also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5" dirty="0">
                <a:solidFill>
                  <a:srgbClr val="533D34"/>
                </a:solidFill>
                <a:latin typeface="Calibri"/>
                <a:cs typeface="Calibri"/>
              </a:rPr>
              <a:t>mindful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transportation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 capacity.</a:t>
            </a:r>
            <a:endParaRPr sz="2500">
              <a:latin typeface="Calibri"/>
              <a:cs typeface="Calibri"/>
            </a:endParaRPr>
          </a:p>
          <a:p>
            <a:pPr marL="240665" marR="5080" indent="-228600">
              <a:lnSpc>
                <a:spcPct val="21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10696575" algn="l"/>
              </a:tabLst>
            </a:pP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event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that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orders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need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cut, 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prioritized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following 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order: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Purchased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(will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removed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orders),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Refrigerated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and 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Freezer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product,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75" dirty="0">
                <a:solidFill>
                  <a:srgbClr val="533D34"/>
                </a:solidFill>
                <a:latin typeface="Calibri"/>
                <a:cs typeface="Calibri"/>
              </a:rPr>
              <a:t>Dry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product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(will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the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first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removed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orders).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When </a:t>
            </a:r>
            <a:r>
              <a:rPr sz="2500" spc="-85" dirty="0">
                <a:solidFill>
                  <a:srgbClr val="533D34"/>
                </a:solidFill>
                <a:latin typeface="Calibri"/>
                <a:cs typeface="Calibri"/>
              </a:rPr>
              <a:t>deciding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which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product(s)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cut,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we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will 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consider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0" dirty="0">
                <a:solidFill>
                  <a:srgbClr val="533D34"/>
                </a:solidFill>
                <a:latin typeface="Calibri"/>
                <a:cs typeface="Calibri"/>
              </a:rPr>
              <a:t>nutritional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90" dirty="0">
                <a:solidFill>
                  <a:srgbClr val="533D34"/>
                </a:solidFill>
                <a:latin typeface="Calibri"/>
                <a:cs typeface="Calibri"/>
              </a:rPr>
              <a:t>value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ite</a:t>
            </a:r>
            <a:r>
              <a:rPr sz="2500" u="sng" spc="-1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ms</a:t>
            </a:r>
            <a:r>
              <a:rPr sz="25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	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0828" y="-30162"/>
            <a:ext cx="7591425" cy="6918325"/>
            <a:chOff x="4600828" y="-30162"/>
            <a:chExt cx="7591425" cy="6918325"/>
          </a:xfrm>
        </p:grpSpPr>
        <p:sp>
          <p:nvSpPr>
            <p:cNvPr id="3" name="object 3"/>
            <p:cNvSpPr/>
            <p:nvPr/>
          </p:nvSpPr>
          <p:spPr>
            <a:xfrm>
              <a:off x="10938890" y="6327749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90">
                  <a:moveTo>
                    <a:pt x="0" y="0"/>
                  </a:moveTo>
                  <a:lnTo>
                    <a:pt x="414908" y="0"/>
                  </a:lnTo>
                </a:path>
              </a:pathLst>
            </a:custGeom>
            <a:ln w="15875">
              <a:solidFill>
                <a:srgbClr val="533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0828" y="0"/>
              <a:ext cx="7591425" cy="6858000"/>
            </a:xfrm>
            <a:custGeom>
              <a:avLst/>
              <a:gdLst/>
              <a:ahLst/>
              <a:cxnLst/>
              <a:rect l="l" t="t" r="r" b="b"/>
              <a:pathLst>
                <a:path w="7591425" h="6858000">
                  <a:moveTo>
                    <a:pt x="7591171" y="0"/>
                  </a:moveTo>
                  <a:lnTo>
                    <a:pt x="3873119" y="0"/>
                  </a:lnTo>
                  <a:lnTo>
                    <a:pt x="3917569" y="112395"/>
                  </a:lnTo>
                  <a:lnTo>
                    <a:pt x="3935412" y="154086"/>
                  </a:lnTo>
                  <a:lnTo>
                    <a:pt x="3953787" y="195892"/>
                  </a:lnTo>
                  <a:lnTo>
                    <a:pt x="3972672" y="237810"/>
                  </a:lnTo>
                  <a:lnTo>
                    <a:pt x="3992043" y="279835"/>
                  </a:lnTo>
                  <a:lnTo>
                    <a:pt x="4011878" y="321964"/>
                  </a:lnTo>
                  <a:lnTo>
                    <a:pt x="4032155" y="364193"/>
                  </a:lnTo>
                  <a:lnTo>
                    <a:pt x="4052849" y="406520"/>
                  </a:lnTo>
                  <a:lnTo>
                    <a:pt x="4073939" y="448940"/>
                  </a:lnTo>
                  <a:lnTo>
                    <a:pt x="4095402" y="491451"/>
                  </a:lnTo>
                  <a:lnTo>
                    <a:pt x="4117214" y="534047"/>
                  </a:lnTo>
                  <a:lnTo>
                    <a:pt x="4161797" y="619485"/>
                  </a:lnTo>
                  <a:lnTo>
                    <a:pt x="4207506" y="705227"/>
                  </a:lnTo>
                  <a:lnTo>
                    <a:pt x="4254158" y="791243"/>
                  </a:lnTo>
                  <a:lnTo>
                    <a:pt x="4325505" y="920720"/>
                  </a:lnTo>
                  <a:lnTo>
                    <a:pt x="4567785" y="1355089"/>
                  </a:lnTo>
                  <a:lnTo>
                    <a:pt x="4639435" y="1485865"/>
                  </a:lnTo>
                  <a:lnTo>
                    <a:pt x="4686365" y="1573079"/>
                  </a:lnTo>
                  <a:lnTo>
                    <a:pt x="4732415" y="1660285"/>
                  </a:lnTo>
                  <a:lnTo>
                    <a:pt x="4777401" y="1747454"/>
                  </a:lnTo>
                  <a:lnTo>
                    <a:pt x="4799438" y="1791016"/>
                  </a:lnTo>
                  <a:lnTo>
                    <a:pt x="4821141" y="1834558"/>
                  </a:lnTo>
                  <a:lnTo>
                    <a:pt x="4842486" y="1878077"/>
                  </a:lnTo>
                  <a:lnTo>
                    <a:pt x="4863452" y="1921568"/>
                  </a:lnTo>
                  <a:lnTo>
                    <a:pt x="4884015" y="1965030"/>
                  </a:lnTo>
                  <a:lnTo>
                    <a:pt x="4904152" y="2008457"/>
                  </a:lnTo>
                  <a:lnTo>
                    <a:pt x="4923841" y="2051847"/>
                  </a:lnTo>
                  <a:lnTo>
                    <a:pt x="4943059" y="2095195"/>
                  </a:lnTo>
                  <a:lnTo>
                    <a:pt x="4961783" y="2138499"/>
                  </a:lnTo>
                  <a:lnTo>
                    <a:pt x="4979990" y="2181755"/>
                  </a:lnTo>
                  <a:lnTo>
                    <a:pt x="4997658" y="2224959"/>
                  </a:lnTo>
                  <a:lnTo>
                    <a:pt x="5014763" y="2268108"/>
                  </a:lnTo>
                  <a:lnTo>
                    <a:pt x="5031283" y="2311198"/>
                  </a:lnTo>
                  <a:lnTo>
                    <a:pt x="5047195" y="2354226"/>
                  </a:lnTo>
                  <a:lnTo>
                    <a:pt x="5062476" y="2397188"/>
                  </a:lnTo>
                  <a:lnTo>
                    <a:pt x="5077104" y="2440081"/>
                  </a:lnTo>
                  <a:lnTo>
                    <a:pt x="5091055" y="2482900"/>
                  </a:lnTo>
                  <a:lnTo>
                    <a:pt x="5104307" y="2525643"/>
                  </a:lnTo>
                  <a:lnTo>
                    <a:pt x="5116837" y="2568307"/>
                  </a:lnTo>
                  <a:lnTo>
                    <a:pt x="5128622" y="2610886"/>
                  </a:lnTo>
                  <a:lnTo>
                    <a:pt x="5139639" y="2653378"/>
                  </a:lnTo>
                  <a:lnTo>
                    <a:pt x="5149866" y="2695780"/>
                  </a:lnTo>
                  <a:lnTo>
                    <a:pt x="5159280" y="2738088"/>
                  </a:lnTo>
                  <a:lnTo>
                    <a:pt x="5167858" y="2780297"/>
                  </a:lnTo>
                  <a:lnTo>
                    <a:pt x="5175577" y="2822406"/>
                  </a:lnTo>
                  <a:lnTo>
                    <a:pt x="5182414" y="2864410"/>
                  </a:lnTo>
                  <a:lnTo>
                    <a:pt x="5188347" y="2906305"/>
                  </a:lnTo>
                  <a:lnTo>
                    <a:pt x="5193353" y="2948088"/>
                  </a:lnTo>
                  <a:lnTo>
                    <a:pt x="5197409" y="2989756"/>
                  </a:lnTo>
                  <a:lnTo>
                    <a:pt x="5200491" y="3031305"/>
                  </a:lnTo>
                  <a:lnTo>
                    <a:pt x="5202578" y="3072732"/>
                  </a:lnTo>
                  <a:lnTo>
                    <a:pt x="5203647" y="3114032"/>
                  </a:lnTo>
                  <a:lnTo>
                    <a:pt x="5203674" y="3155203"/>
                  </a:lnTo>
                  <a:lnTo>
                    <a:pt x="5202637" y="3196240"/>
                  </a:lnTo>
                  <a:lnTo>
                    <a:pt x="5200513" y="3237141"/>
                  </a:lnTo>
                  <a:lnTo>
                    <a:pt x="5197280" y="3277902"/>
                  </a:lnTo>
                  <a:lnTo>
                    <a:pt x="5192914" y="3318519"/>
                  </a:lnTo>
                  <a:lnTo>
                    <a:pt x="5187393" y="3358988"/>
                  </a:lnTo>
                  <a:lnTo>
                    <a:pt x="5180693" y="3399307"/>
                  </a:lnTo>
                  <a:lnTo>
                    <a:pt x="5172793" y="3439471"/>
                  </a:lnTo>
                  <a:lnTo>
                    <a:pt x="5163669" y="3479478"/>
                  </a:lnTo>
                  <a:lnTo>
                    <a:pt x="5153299" y="3519323"/>
                  </a:lnTo>
                  <a:lnTo>
                    <a:pt x="5141659" y="3559003"/>
                  </a:lnTo>
                  <a:lnTo>
                    <a:pt x="5128727" y="3598514"/>
                  </a:lnTo>
                  <a:lnTo>
                    <a:pt x="5114480" y="3637853"/>
                  </a:lnTo>
                  <a:lnTo>
                    <a:pt x="5098895" y="3677017"/>
                  </a:lnTo>
                  <a:lnTo>
                    <a:pt x="5081950" y="3716001"/>
                  </a:lnTo>
                  <a:lnTo>
                    <a:pt x="5063621" y="3754803"/>
                  </a:lnTo>
                  <a:lnTo>
                    <a:pt x="5043886" y="3793418"/>
                  </a:lnTo>
                  <a:lnTo>
                    <a:pt x="5022723" y="3831844"/>
                  </a:lnTo>
                  <a:lnTo>
                    <a:pt x="4984978" y="3894211"/>
                  </a:lnTo>
                  <a:lnTo>
                    <a:pt x="4944504" y="3954032"/>
                  </a:lnTo>
                  <a:lnTo>
                    <a:pt x="4901379" y="4011392"/>
                  </a:lnTo>
                  <a:lnTo>
                    <a:pt x="4855679" y="4066377"/>
                  </a:lnTo>
                  <a:lnTo>
                    <a:pt x="4807485" y="4119073"/>
                  </a:lnTo>
                  <a:lnTo>
                    <a:pt x="4756872" y="4169563"/>
                  </a:lnTo>
                  <a:lnTo>
                    <a:pt x="4703920" y="4217935"/>
                  </a:lnTo>
                  <a:lnTo>
                    <a:pt x="4648707" y="4264272"/>
                  </a:lnTo>
                  <a:lnTo>
                    <a:pt x="4591309" y="4308662"/>
                  </a:lnTo>
                  <a:lnTo>
                    <a:pt x="4531807" y="4351188"/>
                  </a:lnTo>
                  <a:lnTo>
                    <a:pt x="4470277" y="4391936"/>
                  </a:lnTo>
                  <a:lnTo>
                    <a:pt x="4406797" y="4430993"/>
                  </a:lnTo>
                  <a:lnTo>
                    <a:pt x="4341446" y="4468442"/>
                  </a:lnTo>
                  <a:lnTo>
                    <a:pt x="4274301" y="4504370"/>
                  </a:lnTo>
                  <a:lnTo>
                    <a:pt x="4240081" y="4521790"/>
                  </a:lnTo>
                  <a:lnTo>
                    <a:pt x="4205441" y="4538861"/>
                  </a:lnTo>
                  <a:lnTo>
                    <a:pt x="4170392" y="4555595"/>
                  </a:lnTo>
                  <a:lnTo>
                    <a:pt x="4134944" y="4572002"/>
                  </a:lnTo>
                  <a:lnTo>
                    <a:pt x="4099105" y="4588093"/>
                  </a:lnTo>
                  <a:lnTo>
                    <a:pt x="4062887" y="4603878"/>
                  </a:lnTo>
                  <a:lnTo>
                    <a:pt x="4026298" y="4619368"/>
                  </a:lnTo>
                  <a:lnTo>
                    <a:pt x="3989349" y="4634573"/>
                  </a:lnTo>
                  <a:lnTo>
                    <a:pt x="3952048" y="4649505"/>
                  </a:lnTo>
                  <a:lnTo>
                    <a:pt x="3914407" y="4664174"/>
                  </a:lnTo>
                  <a:lnTo>
                    <a:pt x="3876434" y="4678591"/>
                  </a:lnTo>
                  <a:lnTo>
                    <a:pt x="3838140" y="4692766"/>
                  </a:lnTo>
                  <a:lnTo>
                    <a:pt x="3799533" y="4706710"/>
                  </a:lnTo>
                  <a:lnTo>
                    <a:pt x="3760625" y="4720434"/>
                  </a:lnTo>
                  <a:lnTo>
                    <a:pt x="3721424" y="4733948"/>
                  </a:lnTo>
                  <a:lnTo>
                    <a:pt x="3681941" y="4747263"/>
                  </a:lnTo>
                  <a:lnTo>
                    <a:pt x="3642185" y="4760390"/>
                  </a:lnTo>
                  <a:lnTo>
                    <a:pt x="3561893" y="4786122"/>
                  </a:lnTo>
                  <a:lnTo>
                    <a:pt x="3480627" y="4811228"/>
                  </a:lnTo>
                  <a:lnTo>
                    <a:pt x="3398465" y="4835795"/>
                  </a:lnTo>
                  <a:lnTo>
                    <a:pt x="3315484" y="4859908"/>
                  </a:lnTo>
                  <a:lnTo>
                    <a:pt x="3231764" y="4883652"/>
                  </a:lnTo>
                  <a:lnTo>
                    <a:pt x="3104965" y="4918762"/>
                  </a:lnTo>
                  <a:lnTo>
                    <a:pt x="2544708" y="5070567"/>
                  </a:lnTo>
                  <a:lnTo>
                    <a:pt x="2414408" y="5107142"/>
                  </a:lnTo>
                  <a:lnTo>
                    <a:pt x="2327624" y="5132167"/>
                  </a:lnTo>
                  <a:lnTo>
                    <a:pt x="2240997" y="5157805"/>
                  </a:lnTo>
                  <a:lnTo>
                    <a:pt x="2154605" y="5184142"/>
                  </a:lnTo>
                  <a:lnTo>
                    <a:pt x="2068526" y="5211262"/>
                  </a:lnTo>
                  <a:lnTo>
                    <a:pt x="1982838" y="5239251"/>
                  </a:lnTo>
                  <a:lnTo>
                    <a:pt x="1940165" y="5253598"/>
                  </a:lnTo>
                  <a:lnTo>
                    <a:pt x="1897619" y="5268195"/>
                  </a:lnTo>
                  <a:lnTo>
                    <a:pt x="1855209" y="5283051"/>
                  </a:lnTo>
                  <a:lnTo>
                    <a:pt x="1812946" y="5298179"/>
                  </a:lnTo>
                  <a:lnTo>
                    <a:pt x="1770839" y="5313587"/>
                  </a:lnTo>
                  <a:lnTo>
                    <a:pt x="1728899" y="5329287"/>
                  </a:lnTo>
                  <a:lnTo>
                    <a:pt x="1687134" y="5345290"/>
                  </a:lnTo>
                  <a:lnTo>
                    <a:pt x="1645554" y="5361607"/>
                  </a:lnTo>
                  <a:lnTo>
                    <a:pt x="1604170" y="5378247"/>
                  </a:lnTo>
                  <a:lnTo>
                    <a:pt x="1562991" y="5395222"/>
                  </a:lnTo>
                  <a:lnTo>
                    <a:pt x="1522026" y="5412543"/>
                  </a:lnTo>
                  <a:lnTo>
                    <a:pt x="1481286" y="5430219"/>
                  </a:lnTo>
                  <a:lnTo>
                    <a:pt x="1440780" y="5448262"/>
                  </a:lnTo>
                  <a:lnTo>
                    <a:pt x="1400519" y="5466683"/>
                  </a:lnTo>
                  <a:lnTo>
                    <a:pt x="1360511" y="5485491"/>
                  </a:lnTo>
                  <a:lnTo>
                    <a:pt x="1320766" y="5504698"/>
                  </a:lnTo>
                  <a:lnTo>
                    <a:pt x="1281295" y="5524315"/>
                  </a:lnTo>
                  <a:lnTo>
                    <a:pt x="1242107" y="5544352"/>
                  </a:lnTo>
                  <a:lnTo>
                    <a:pt x="1203211" y="5564819"/>
                  </a:lnTo>
                  <a:lnTo>
                    <a:pt x="1164618" y="5585728"/>
                  </a:lnTo>
                  <a:lnTo>
                    <a:pt x="1126338" y="5607089"/>
                  </a:lnTo>
                  <a:lnTo>
                    <a:pt x="1088379" y="5628912"/>
                  </a:lnTo>
                  <a:lnTo>
                    <a:pt x="1050752" y="5651209"/>
                  </a:lnTo>
                  <a:lnTo>
                    <a:pt x="1013467" y="5673990"/>
                  </a:lnTo>
                  <a:lnTo>
                    <a:pt x="976533" y="5697266"/>
                  </a:lnTo>
                  <a:lnTo>
                    <a:pt x="939959" y="5721047"/>
                  </a:lnTo>
                  <a:lnTo>
                    <a:pt x="903757" y="5745345"/>
                  </a:lnTo>
                  <a:lnTo>
                    <a:pt x="867935" y="5770169"/>
                  </a:lnTo>
                  <a:lnTo>
                    <a:pt x="832504" y="5795531"/>
                  </a:lnTo>
                  <a:lnTo>
                    <a:pt x="797472" y="5821440"/>
                  </a:lnTo>
                  <a:lnTo>
                    <a:pt x="762851" y="5847909"/>
                  </a:lnTo>
                  <a:lnTo>
                    <a:pt x="728649" y="5874947"/>
                  </a:lnTo>
                  <a:lnTo>
                    <a:pt x="694876" y="5902565"/>
                  </a:lnTo>
                  <a:lnTo>
                    <a:pt x="661542" y="5930774"/>
                  </a:lnTo>
                  <a:lnTo>
                    <a:pt x="628657" y="5959584"/>
                  </a:lnTo>
                  <a:lnTo>
                    <a:pt x="596230" y="5989007"/>
                  </a:lnTo>
                  <a:lnTo>
                    <a:pt x="564272" y="6019052"/>
                  </a:lnTo>
                  <a:lnTo>
                    <a:pt x="532792" y="6049731"/>
                  </a:lnTo>
                  <a:lnTo>
                    <a:pt x="501800" y="6081054"/>
                  </a:lnTo>
                  <a:lnTo>
                    <a:pt x="471305" y="6113032"/>
                  </a:lnTo>
                  <a:lnTo>
                    <a:pt x="441317" y="6145675"/>
                  </a:lnTo>
                  <a:lnTo>
                    <a:pt x="411847" y="6178995"/>
                  </a:lnTo>
                  <a:lnTo>
                    <a:pt x="382903" y="6213002"/>
                  </a:lnTo>
                  <a:lnTo>
                    <a:pt x="354496" y="6247706"/>
                  </a:lnTo>
                  <a:lnTo>
                    <a:pt x="326635" y="6283118"/>
                  </a:lnTo>
                  <a:lnTo>
                    <a:pt x="299331" y="6319249"/>
                  </a:lnTo>
                  <a:lnTo>
                    <a:pt x="272592" y="6356110"/>
                  </a:lnTo>
                  <a:lnTo>
                    <a:pt x="246428" y="6393710"/>
                  </a:lnTo>
                  <a:lnTo>
                    <a:pt x="220850" y="6432062"/>
                  </a:lnTo>
                  <a:lnTo>
                    <a:pt x="195867" y="6471176"/>
                  </a:lnTo>
                  <a:lnTo>
                    <a:pt x="171489" y="6511061"/>
                  </a:lnTo>
                  <a:lnTo>
                    <a:pt x="147726" y="6551730"/>
                  </a:lnTo>
                  <a:lnTo>
                    <a:pt x="124587" y="6593192"/>
                  </a:lnTo>
                  <a:lnTo>
                    <a:pt x="87391" y="6663732"/>
                  </a:lnTo>
                  <a:lnTo>
                    <a:pt x="63704" y="6711594"/>
                  </a:lnTo>
                  <a:lnTo>
                    <a:pt x="37719" y="6767219"/>
                  </a:lnTo>
                  <a:lnTo>
                    <a:pt x="0" y="6857999"/>
                  </a:lnTo>
                  <a:lnTo>
                    <a:pt x="7591171" y="6857999"/>
                  </a:lnTo>
                  <a:lnTo>
                    <a:pt x="7591171" y="0"/>
                  </a:lnTo>
                  <a:close/>
                </a:path>
              </a:pathLst>
            </a:custGeom>
            <a:solidFill>
              <a:srgbClr val="9F9D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55576" y="0"/>
              <a:ext cx="5026025" cy="6858000"/>
            </a:xfrm>
            <a:custGeom>
              <a:avLst/>
              <a:gdLst/>
              <a:ahLst/>
              <a:cxnLst/>
              <a:rect l="l" t="t" r="r" b="b"/>
              <a:pathLst>
                <a:path w="5026025" h="6858000">
                  <a:moveTo>
                    <a:pt x="4929068" y="6858000"/>
                  </a:moveTo>
                  <a:lnTo>
                    <a:pt x="4859514" y="6813075"/>
                  </a:lnTo>
                  <a:lnTo>
                    <a:pt x="4816150" y="6767670"/>
                  </a:lnTo>
                  <a:lnTo>
                    <a:pt x="4776181" y="6719399"/>
                  </a:lnTo>
                  <a:lnTo>
                    <a:pt x="4739511" y="6668338"/>
                  </a:lnTo>
                  <a:lnTo>
                    <a:pt x="4706046" y="6614564"/>
                  </a:lnTo>
                  <a:lnTo>
                    <a:pt x="4675691" y="6558153"/>
                  </a:lnTo>
                  <a:lnTo>
                    <a:pt x="4648350" y="6499183"/>
                  </a:lnTo>
                  <a:lnTo>
                    <a:pt x="4623929" y="6437730"/>
                  </a:lnTo>
                  <a:lnTo>
                    <a:pt x="4602333" y="6373871"/>
                  </a:lnTo>
                  <a:lnTo>
                    <a:pt x="4583466" y="6307684"/>
                  </a:lnTo>
                  <a:lnTo>
                    <a:pt x="4567234" y="6239245"/>
                  </a:lnTo>
                  <a:lnTo>
                    <a:pt x="4553542" y="6168631"/>
                  </a:lnTo>
                  <a:lnTo>
                    <a:pt x="4542294" y="6095919"/>
                  </a:lnTo>
                  <a:lnTo>
                    <a:pt x="4533395" y="6021185"/>
                  </a:lnTo>
                  <a:lnTo>
                    <a:pt x="4529797" y="5983084"/>
                  </a:lnTo>
                  <a:lnTo>
                    <a:pt x="4526752" y="5944507"/>
                  </a:lnTo>
                  <a:lnTo>
                    <a:pt x="4524245" y="5905463"/>
                  </a:lnTo>
                  <a:lnTo>
                    <a:pt x="4522267" y="5865962"/>
                  </a:lnTo>
                  <a:lnTo>
                    <a:pt x="4520805" y="5826013"/>
                  </a:lnTo>
                  <a:lnTo>
                    <a:pt x="4519848" y="5785626"/>
                  </a:lnTo>
                  <a:lnTo>
                    <a:pt x="4519383" y="5744811"/>
                  </a:lnTo>
                  <a:lnTo>
                    <a:pt x="4519398" y="5703577"/>
                  </a:lnTo>
                  <a:lnTo>
                    <a:pt x="4519882" y="5661934"/>
                  </a:lnTo>
                  <a:lnTo>
                    <a:pt x="4520823" y="5619891"/>
                  </a:lnTo>
                  <a:lnTo>
                    <a:pt x="4522208" y="5577458"/>
                  </a:lnTo>
                  <a:lnTo>
                    <a:pt x="4524027" y="5534645"/>
                  </a:lnTo>
                  <a:lnTo>
                    <a:pt x="4526267" y="5491461"/>
                  </a:lnTo>
                  <a:lnTo>
                    <a:pt x="4528916" y="5447916"/>
                  </a:lnTo>
                  <a:lnTo>
                    <a:pt x="4531962" y="5404020"/>
                  </a:lnTo>
                  <a:lnTo>
                    <a:pt x="4535394" y="5359781"/>
                  </a:lnTo>
                  <a:lnTo>
                    <a:pt x="4539200" y="5315211"/>
                  </a:lnTo>
                  <a:lnTo>
                    <a:pt x="4543367" y="5270317"/>
                  </a:lnTo>
                  <a:lnTo>
                    <a:pt x="4547885" y="5225111"/>
                  </a:lnTo>
                  <a:lnTo>
                    <a:pt x="4552740" y="5179601"/>
                  </a:lnTo>
                  <a:lnTo>
                    <a:pt x="4557921" y="5133797"/>
                  </a:lnTo>
                  <a:lnTo>
                    <a:pt x="4563417" y="5087709"/>
                  </a:lnTo>
                  <a:lnTo>
                    <a:pt x="4569215" y="5041347"/>
                  </a:lnTo>
                  <a:lnTo>
                    <a:pt x="4575304" y="4994719"/>
                  </a:lnTo>
                  <a:lnTo>
                    <a:pt x="4581671" y="4947836"/>
                  </a:lnTo>
                  <a:lnTo>
                    <a:pt x="4588305" y="4900707"/>
                  </a:lnTo>
                  <a:lnTo>
                    <a:pt x="4595194" y="4853342"/>
                  </a:lnTo>
                  <a:lnTo>
                    <a:pt x="4602326" y="4805751"/>
                  </a:lnTo>
                  <a:lnTo>
                    <a:pt x="4609689" y="4757942"/>
                  </a:lnTo>
                  <a:lnTo>
                    <a:pt x="4617272" y="4709927"/>
                  </a:lnTo>
                  <a:lnTo>
                    <a:pt x="4625062" y="4661713"/>
                  </a:lnTo>
                  <a:lnTo>
                    <a:pt x="4633047" y="4613311"/>
                  </a:lnTo>
                  <a:lnTo>
                    <a:pt x="4641216" y="4564731"/>
                  </a:lnTo>
                  <a:lnTo>
                    <a:pt x="4649557" y="4515982"/>
                  </a:lnTo>
                  <a:lnTo>
                    <a:pt x="4658057" y="4467074"/>
                  </a:lnTo>
                  <a:lnTo>
                    <a:pt x="4666706" y="4418016"/>
                  </a:lnTo>
                  <a:lnTo>
                    <a:pt x="4675491" y="4368818"/>
                  </a:lnTo>
                  <a:lnTo>
                    <a:pt x="4684400" y="4319489"/>
                  </a:lnTo>
                  <a:lnTo>
                    <a:pt x="4693421" y="4270040"/>
                  </a:lnTo>
                  <a:lnTo>
                    <a:pt x="4702543" y="4220479"/>
                  </a:lnTo>
                  <a:lnTo>
                    <a:pt x="4711754" y="4170817"/>
                  </a:lnTo>
                  <a:lnTo>
                    <a:pt x="4721041" y="4121063"/>
                  </a:lnTo>
                  <a:lnTo>
                    <a:pt x="4730393" y="4071227"/>
                  </a:lnTo>
                  <a:lnTo>
                    <a:pt x="4739799" y="4021317"/>
                  </a:lnTo>
                  <a:lnTo>
                    <a:pt x="4749245" y="3971345"/>
                  </a:lnTo>
                  <a:lnTo>
                    <a:pt x="4758721" y="3921319"/>
                  </a:lnTo>
                  <a:lnTo>
                    <a:pt x="4768214" y="3871249"/>
                  </a:lnTo>
                  <a:lnTo>
                    <a:pt x="4777713" y="3821144"/>
                  </a:lnTo>
                  <a:lnTo>
                    <a:pt x="4787205" y="3771015"/>
                  </a:lnTo>
                  <a:lnTo>
                    <a:pt x="4796679" y="3720871"/>
                  </a:lnTo>
                  <a:lnTo>
                    <a:pt x="4806123" y="3670722"/>
                  </a:lnTo>
                  <a:lnTo>
                    <a:pt x="4815525" y="3620576"/>
                  </a:lnTo>
                  <a:lnTo>
                    <a:pt x="4824873" y="3570444"/>
                  </a:lnTo>
                  <a:lnTo>
                    <a:pt x="4834155" y="3520336"/>
                  </a:lnTo>
                  <a:lnTo>
                    <a:pt x="4843360" y="3470260"/>
                  </a:lnTo>
                  <a:lnTo>
                    <a:pt x="4852475" y="3420227"/>
                  </a:lnTo>
                  <a:lnTo>
                    <a:pt x="4861489" y="3370247"/>
                  </a:lnTo>
                  <a:lnTo>
                    <a:pt x="4870389" y="3320328"/>
                  </a:lnTo>
                  <a:lnTo>
                    <a:pt x="4879165" y="3270480"/>
                  </a:lnTo>
                  <a:lnTo>
                    <a:pt x="4887803" y="3220714"/>
                  </a:lnTo>
                  <a:lnTo>
                    <a:pt x="4896293" y="3171038"/>
                  </a:lnTo>
                  <a:lnTo>
                    <a:pt x="4904622" y="3121462"/>
                  </a:lnTo>
                  <a:lnTo>
                    <a:pt x="4912778" y="3071996"/>
                  </a:lnTo>
                  <a:lnTo>
                    <a:pt x="4920750" y="3022650"/>
                  </a:lnTo>
                  <a:lnTo>
                    <a:pt x="4928525" y="2973432"/>
                  </a:lnTo>
                  <a:lnTo>
                    <a:pt x="4936092" y="2924354"/>
                  </a:lnTo>
                  <a:lnTo>
                    <a:pt x="4943439" y="2875423"/>
                  </a:lnTo>
                  <a:lnTo>
                    <a:pt x="4950554" y="2826651"/>
                  </a:lnTo>
                  <a:lnTo>
                    <a:pt x="4957426" y="2778046"/>
                  </a:lnTo>
                  <a:lnTo>
                    <a:pt x="4964041" y="2729618"/>
                  </a:lnTo>
                  <a:lnTo>
                    <a:pt x="4970389" y="2681377"/>
                  </a:lnTo>
                  <a:lnTo>
                    <a:pt x="4976457" y="2633333"/>
                  </a:lnTo>
                  <a:lnTo>
                    <a:pt x="4982234" y="2585494"/>
                  </a:lnTo>
                  <a:lnTo>
                    <a:pt x="4987708" y="2537871"/>
                  </a:lnTo>
                  <a:lnTo>
                    <a:pt x="4992867" y="2490473"/>
                  </a:lnTo>
                  <a:lnTo>
                    <a:pt x="4997698" y="2443309"/>
                  </a:lnTo>
                  <a:lnTo>
                    <a:pt x="5002191" y="2396391"/>
                  </a:lnTo>
                  <a:lnTo>
                    <a:pt x="5006333" y="2349726"/>
                  </a:lnTo>
                  <a:lnTo>
                    <a:pt x="5010112" y="2303325"/>
                  </a:lnTo>
                  <a:lnTo>
                    <a:pt x="5013517" y="2257197"/>
                  </a:lnTo>
                  <a:lnTo>
                    <a:pt x="5016536" y="2211352"/>
                  </a:lnTo>
                  <a:lnTo>
                    <a:pt x="5019156" y="2165799"/>
                  </a:lnTo>
                  <a:lnTo>
                    <a:pt x="5021366" y="2120549"/>
                  </a:lnTo>
                  <a:lnTo>
                    <a:pt x="5023155" y="2075610"/>
                  </a:lnTo>
                  <a:lnTo>
                    <a:pt x="5024509" y="2030993"/>
                  </a:lnTo>
                  <a:lnTo>
                    <a:pt x="5025417" y="1986706"/>
                  </a:lnTo>
                  <a:lnTo>
                    <a:pt x="5025868" y="1942760"/>
                  </a:lnTo>
                  <a:lnTo>
                    <a:pt x="5025850" y="1899164"/>
                  </a:lnTo>
                  <a:lnTo>
                    <a:pt x="5025350" y="1855928"/>
                  </a:lnTo>
                  <a:lnTo>
                    <a:pt x="5024357" y="1813061"/>
                  </a:lnTo>
                  <a:lnTo>
                    <a:pt x="5022858" y="1770573"/>
                  </a:lnTo>
                  <a:lnTo>
                    <a:pt x="5020843" y="1728474"/>
                  </a:lnTo>
                  <a:lnTo>
                    <a:pt x="5018299" y="1686773"/>
                  </a:lnTo>
                  <a:lnTo>
                    <a:pt x="5015214" y="1645480"/>
                  </a:lnTo>
                  <a:lnTo>
                    <a:pt x="5011577" y="1604604"/>
                  </a:lnTo>
                  <a:lnTo>
                    <a:pt x="5007375" y="1564155"/>
                  </a:lnTo>
                  <a:lnTo>
                    <a:pt x="5002596" y="1524143"/>
                  </a:lnTo>
                  <a:lnTo>
                    <a:pt x="4997229" y="1484577"/>
                  </a:lnTo>
                  <a:lnTo>
                    <a:pt x="4991263" y="1445467"/>
                  </a:lnTo>
                  <a:lnTo>
                    <a:pt x="4984684" y="1406823"/>
                  </a:lnTo>
                  <a:lnTo>
                    <a:pt x="4977481" y="1368653"/>
                  </a:lnTo>
                  <a:lnTo>
                    <a:pt x="4969643" y="1330969"/>
                  </a:lnTo>
                  <a:lnTo>
                    <a:pt x="4961157" y="1293778"/>
                  </a:lnTo>
                  <a:lnTo>
                    <a:pt x="4942194" y="1220919"/>
                  </a:lnTo>
                  <a:lnTo>
                    <a:pt x="4920499" y="1150152"/>
                  </a:lnTo>
                  <a:lnTo>
                    <a:pt x="4895976" y="1081555"/>
                  </a:lnTo>
                  <a:lnTo>
                    <a:pt x="4868529" y="1015204"/>
                  </a:lnTo>
                  <a:lnTo>
                    <a:pt x="4838065" y="951176"/>
                  </a:lnTo>
                  <a:lnTo>
                    <a:pt x="4804487" y="889548"/>
                  </a:lnTo>
                  <a:lnTo>
                    <a:pt x="4767702" y="830398"/>
                  </a:lnTo>
                  <a:lnTo>
                    <a:pt x="4727613" y="773801"/>
                  </a:lnTo>
                  <a:lnTo>
                    <a:pt x="4684127" y="719836"/>
                  </a:lnTo>
                  <a:lnTo>
                    <a:pt x="4637704" y="669199"/>
                  </a:lnTo>
                  <a:lnTo>
                    <a:pt x="4589385" y="622980"/>
                  </a:lnTo>
                  <a:lnTo>
                    <a:pt x="4539223" y="581029"/>
                  </a:lnTo>
                  <a:lnTo>
                    <a:pt x="4487272" y="543198"/>
                  </a:lnTo>
                  <a:lnTo>
                    <a:pt x="4433587" y="509337"/>
                  </a:lnTo>
                  <a:lnTo>
                    <a:pt x="4378222" y="479297"/>
                  </a:lnTo>
                  <a:lnTo>
                    <a:pt x="4321231" y="452930"/>
                  </a:lnTo>
                  <a:lnTo>
                    <a:pt x="4262668" y="430087"/>
                  </a:lnTo>
                  <a:lnTo>
                    <a:pt x="4202587" y="410619"/>
                  </a:lnTo>
                  <a:lnTo>
                    <a:pt x="4141042" y="394377"/>
                  </a:lnTo>
                  <a:lnTo>
                    <a:pt x="4078088" y="381212"/>
                  </a:lnTo>
                  <a:lnTo>
                    <a:pt x="4013778" y="370976"/>
                  </a:lnTo>
                  <a:lnTo>
                    <a:pt x="3948167" y="363518"/>
                  </a:lnTo>
                  <a:lnTo>
                    <a:pt x="3881309" y="358691"/>
                  </a:lnTo>
                  <a:lnTo>
                    <a:pt x="3813258" y="356346"/>
                  </a:lnTo>
                  <a:lnTo>
                    <a:pt x="3778802" y="356057"/>
                  </a:lnTo>
                  <a:lnTo>
                    <a:pt x="3744067" y="356333"/>
                  </a:lnTo>
                  <a:lnTo>
                    <a:pt x="3673793" y="358504"/>
                  </a:lnTo>
                  <a:lnTo>
                    <a:pt x="3602487" y="362710"/>
                  </a:lnTo>
                  <a:lnTo>
                    <a:pt x="3530205" y="368802"/>
                  </a:lnTo>
                  <a:lnTo>
                    <a:pt x="3457001" y="376631"/>
                  </a:lnTo>
                  <a:lnTo>
                    <a:pt x="3382929" y="386048"/>
                  </a:lnTo>
                  <a:lnTo>
                    <a:pt x="3308042" y="396905"/>
                  </a:lnTo>
                  <a:lnTo>
                    <a:pt x="3270310" y="402826"/>
                  </a:lnTo>
                  <a:lnTo>
                    <a:pt x="3232396" y="409051"/>
                  </a:lnTo>
                  <a:lnTo>
                    <a:pt x="3194304" y="415562"/>
                  </a:lnTo>
                  <a:lnTo>
                    <a:pt x="3156043" y="422340"/>
                  </a:lnTo>
                  <a:lnTo>
                    <a:pt x="3117619" y="429366"/>
                  </a:lnTo>
                  <a:lnTo>
                    <a:pt x="3079039" y="436621"/>
                  </a:lnTo>
                  <a:lnTo>
                    <a:pt x="3040310" y="444087"/>
                  </a:lnTo>
                  <a:lnTo>
                    <a:pt x="3001438" y="451746"/>
                  </a:lnTo>
                  <a:lnTo>
                    <a:pt x="2962430" y="459578"/>
                  </a:lnTo>
                  <a:lnTo>
                    <a:pt x="2923293" y="467565"/>
                  </a:lnTo>
                  <a:lnTo>
                    <a:pt x="2884033" y="475689"/>
                  </a:lnTo>
                  <a:lnTo>
                    <a:pt x="2844659" y="483931"/>
                  </a:lnTo>
                  <a:lnTo>
                    <a:pt x="2805175" y="492272"/>
                  </a:lnTo>
                  <a:lnTo>
                    <a:pt x="2765589" y="500693"/>
                  </a:lnTo>
                  <a:lnTo>
                    <a:pt x="2725908" y="509177"/>
                  </a:lnTo>
                  <a:lnTo>
                    <a:pt x="2686139" y="517704"/>
                  </a:lnTo>
                  <a:lnTo>
                    <a:pt x="2646288" y="526256"/>
                  </a:lnTo>
                  <a:lnTo>
                    <a:pt x="2606362" y="534814"/>
                  </a:lnTo>
                  <a:lnTo>
                    <a:pt x="2566367" y="543360"/>
                  </a:lnTo>
                  <a:lnTo>
                    <a:pt x="2526312" y="551874"/>
                  </a:lnTo>
                  <a:lnTo>
                    <a:pt x="2486201" y="560339"/>
                  </a:lnTo>
                  <a:lnTo>
                    <a:pt x="2446043" y="568736"/>
                  </a:lnTo>
                  <a:lnTo>
                    <a:pt x="2405844" y="577046"/>
                  </a:lnTo>
                  <a:lnTo>
                    <a:pt x="2365610" y="585251"/>
                  </a:lnTo>
                  <a:lnTo>
                    <a:pt x="2325349" y="593331"/>
                  </a:lnTo>
                  <a:lnTo>
                    <a:pt x="2285067" y="601269"/>
                  </a:lnTo>
                  <a:lnTo>
                    <a:pt x="2244770" y="609045"/>
                  </a:lnTo>
                  <a:lnTo>
                    <a:pt x="2204467" y="616642"/>
                  </a:lnTo>
                  <a:lnTo>
                    <a:pt x="2164163" y="624040"/>
                  </a:lnTo>
                  <a:lnTo>
                    <a:pt x="2123865" y="631220"/>
                  </a:lnTo>
                  <a:lnTo>
                    <a:pt x="2083581" y="638166"/>
                  </a:lnTo>
                  <a:lnTo>
                    <a:pt x="2043316" y="644856"/>
                  </a:lnTo>
                  <a:lnTo>
                    <a:pt x="2003077" y="651274"/>
                  </a:lnTo>
                  <a:lnTo>
                    <a:pt x="1962872" y="657400"/>
                  </a:lnTo>
                  <a:lnTo>
                    <a:pt x="1922707" y="663216"/>
                  </a:lnTo>
                  <a:lnTo>
                    <a:pt x="1882589" y="668703"/>
                  </a:lnTo>
                  <a:lnTo>
                    <a:pt x="1842525" y="673843"/>
                  </a:lnTo>
                  <a:lnTo>
                    <a:pt x="1802521" y="678617"/>
                  </a:lnTo>
                  <a:lnTo>
                    <a:pt x="1762584" y="683006"/>
                  </a:lnTo>
                  <a:lnTo>
                    <a:pt x="1722721" y="686992"/>
                  </a:lnTo>
                  <a:lnTo>
                    <a:pt x="1682938" y="690556"/>
                  </a:lnTo>
                  <a:lnTo>
                    <a:pt x="1643244" y="693679"/>
                  </a:lnTo>
                  <a:lnTo>
                    <a:pt x="1603643" y="696344"/>
                  </a:lnTo>
                  <a:lnTo>
                    <a:pt x="1564143" y="698531"/>
                  </a:lnTo>
                  <a:lnTo>
                    <a:pt x="1524751" y="700221"/>
                  </a:lnTo>
                  <a:lnTo>
                    <a:pt x="1485474" y="701397"/>
                  </a:lnTo>
                  <a:lnTo>
                    <a:pt x="1446318" y="702039"/>
                  </a:lnTo>
                  <a:lnTo>
                    <a:pt x="1407290" y="702128"/>
                  </a:lnTo>
                  <a:lnTo>
                    <a:pt x="1368396" y="701648"/>
                  </a:lnTo>
                  <a:lnTo>
                    <a:pt x="1329645" y="700577"/>
                  </a:lnTo>
                  <a:lnTo>
                    <a:pt x="1291041" y="698899"/>
                  </a:lnTo>
                  <a:lnTo>
                    <a:pt x="1252593" y="696594"/>
                  </a:lnTo>
                  <a:lnTo>
                    <a:pt x="1214307" y="693644"/>
                  </a:lnTo>
                  <a:lnTo>
                    <a:pt x="1176189" y="690030"/>
                  </a:lnTo>
                  <a:lnTo>
                    <a:pt x="1138247" y="685734"/>
                  </a:lnTo>
                  <a:lnTo>
                    <a:pt x="1062916" y="675020"/>
                  </a:lnTo>
                  <a:lnTo>
                    <a:pt x="988367" y="661352"/>
                  </a:lnTo>
                  <a:lnTo>
                    <a:pt x="914656" y="644583"/>
                  </a:lnTo>
                  <a:lnTo>
                    <a:pt x="841836" y="624563"/>
                  </a:lnTo>
                  <a:lnTo>
                    <a:pt x="769961" y="601143"/>
                  </a:lnTo>
                  <a:lnTo>
                    <a:pt x="699086" y="574175"/>
                  </a:lnTo>
                  <a:lnTo>
                    <a:pt x="629264" y="543509"/>
                  </a:lnTo>
                  <a:lnTo>
                    <a:pt x="594765" y="526743"/>
                  </a:lnTo>
                  <a:lnTo>
                    <a:pt x="560550" y="508997"/>
                  </a:lnTo>
                  <a:lnTo>
                    <a:pt x="526625" y="490251"/>
                  </a:lnTo>
                  <a:lnTo>
                    <a:pt x="492997" y="470489"/>
                  </a:lnTo>
                  <a:lnTo>
                    <a:pt x="459674" y="449690"/>
                  </a:lnTo>
                  <a:lnTo>
                    <a:pt x="426661" y="427837"/>
                  </a:lnTo>
                  <a:lnTo>
                    <a:pt x="393966" y="404911"/>
                  </a:lnTo>
                  <a:lnTo>
                    <a:pt x="361594" y="380892"/>
                  </a:lnTo>
                  <a:lnTo>
                    <a:pt x="329555" y="355763"/>
                  </a:lnTo>
                  <a:lnTo>
                    <a:pt x="297852" y="329505"/>
                  </a:lnTo>
                  <a:lnTo>
                    <a:pt x="266495" y="302100"/>
                  </a:lnTo>
                  <a:lnTo>
                    <a:pt x="235489" y="273528"/>
                  </a:lnTo>
                  <a:lnTo>
                    <a:pt x="204841" y="243771"/>
                  </a:lnTo>
                  <a:lnTo>
                    <a:pt x="174557" y="212810"/>
                  </a:lnTo>
                  <a:lnTo>
                    <a:pt x="144646" y="180628"/>
                  </a:lnTo>
                  <a:lnTo>
                    <a:pt x="115113" y="147204"/>
                  </a:lnTo>
                  <a:lnTo>
                    <a:pt x="85965" y="112522"/>
                  </a:lnTo>
                  <a:lnTo>
                    <a:pt x="40753" y="55483"/>
                  </a:lnTo>
                  <a:lnTo>
                    <a:pt x="11313" y="16027"/>
                  </a:lnTo>
                  <a:lnTo>
                    <a:pt x="0" y="0"/>
                  </a:lnTo>
                </a:path>
              </a:pathLst>
            </a:custGeom>
            <a:ln w="60325">
              <a:solidFill>
                <a:srgbClr val="FD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716151" y="2235530"/>
            <a:ext cx="10137775" cy="3923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69060">
              <a:lnSpc>
                <a:spcPct val="100000"/>
              </a:lnSpc>
              <a:spcBef>
                <a:spcPts val="95"/>
              </a:spcBef>
            </a:pPr>
            <a:r>
              <a:rPr dirty="0"/>
              <a:t>You</a:t>
            </a:r>
            <a:r>
              <a:rPr spc="-25" dirty="0"/>
              <a:t> </a:t>
            </a:r>
            <a:r>
              <a:rPr spc="-40" dirty="0"/>
              <a:t>must</a:t>
            </a:r>
            <a:r>
              <a:rPr spc="-25" dirty="0"/>
              <a:t> </a:t>
            </a:r>
            <a:r>
              <a:rPr spc="-45" dirty="0"/>
              <a:t>enter</a:t>
            </a:r>
            <a:r>
              <a:rPr spc="-3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70" dirty="0"/>
              <a:t>Pickup/Delivery</a:t>
            </a:r>
            <a:r>
              <a:rPr spc="-40" dirty="0"/>
              <a:t> </a:t>
            </a:r>
            <a:r>
              <a:rPr dirty="0"/>
              <a:t>Date</a:t>
            </a:r>
            <a:r>
              <a:rPr spc="-40" dirty="0"/>
              <a:t> </a:t>
            </a:r>
            <a:r>
              <a:rPr spc="-45" dirty="0"/>
              <a:t>and </a:t>
            </a:r>
            <a:r>
              <a:rPr spc="-40" dirty="0"/>
              <a:t>Time </a:t>
            </a:r>
            <a:r>
              <a:rPr spc="-50" dirty="0"/>
              <a:t>before</a:t>
            </a:r>
            <a:r>
              <a:rPr spc="-25" dirty="0"/>
              <a:t> </a:t>
            </a:r>
            <a:r>
              <a:rPr dirty="0"/>
              <a:t>you</a:t>
            </a:r>
            <a:r>
              <a:rPr spc="-30" dirty="0"/>
              <a:t> </a:t>
            </a:r>
            <a:r>
              <a:rPr spc="-10" dirty="0"/>
              <a:t>submit </a:t>
            </a:r>
            <a:r>
              <a:rPr dirty="0"/>
              <a:t>your</a:t>
            </a:r>
            <a:r>
              <a:rPr spc="-30" dirty="0"/>
              <a:t> </a:t>
            </a:r>
            <a:r>
              <a:rPr spc="-45" dirty="0"/>
              <a:t>cart.</a:t>
            </a:r>
            <a:r>
              <a:rPr spc="-35" dirty="0"/>
              <a:t> </a:t>
            </a:r>
            <a:r>
              <a:rPr dirty="0"/>
              <a:t>When</a:t>
            </a:r>
            <a:r>
              <a:rPr spc="-20" dirty="0"/>
              <a:t> </a:t>
            </a:r>
            <a:r>
              <a:rPr spc="-80" dirty="0"/>
              <a:t>entering</a:t>
            </a:r>
            <a:r>
              <a:rPr spc="-15" dirty="0"/>
              <a:t> </a:t>
            </a:r>
            <a:r>
              <a:rPr spc="-70" dirty="0"/>
              <a:t>information</a:t>
            </a:r>
            <a:r>
              <a:rPr spc="-5" dirty="0"/>
              <a:t> </a:t>
            </a:r>
            <a:r>
              <a:rPr spc="-30" dirty="0"/>
              <a:t>into </a:t>
            </a:r>
            <a:r>
              <a:rPr spc="-25" dirty="0"/>
              <a:t>the </a:t>
            </a:r>
            <a:r>
              <a:rPr spc="-55" dirty="0"/>
              <a:t>“my</a:t>
            </a:r>
            <a:r>
              <a:rPr spc="-25" dirty="0"/>
              <a:t> </a:t>
            </a:r>
            <a:r>
              <a:rPr spc="-85" dirty="0"/>
              <a:t>appointment”</a:t>
            </a:r>
            <a:r>
              <a:rPr spc="5" dirty="0"/>
              <a:t> </a:t>
            </a:r>
            <a:r>
              <a:rPr spc="-25" dirty="0"/>
              <a:t>box </a:t>
            </a:r>
            <a:r>
              <a:rPr dirty="0"/>
              <a:t>you</a:t>
            </a:r>
            <a:r>
              <a:rPr spc="-50" dirty="0"/>
              <a:t> </a:t>
            </a:r>
            <a:r>
              <a:rPr spc="-45" dirty="0"/>
              <a:t>will</a:t>
            </a:r>
            <a:r>
              <a:rPr spc="-55" dirty="0"/>
              <a:t> need </a:t>
            </a:r>
            <a:r>
              <a:rPr dirty="0"/>
              <a:t>to</a:t>
            </a:r>
            <a:r>
              <a:rPr spc="-45" dirty="0"/>
              <a:t> enter</a:t>
            </a:r>
            <a:r>
              <a:rPr spc="-50" dirty="0"/>
              <a:t> </a:t>
            </a:r>
            <a:r>
              <a:rPr spc="-70" dirty="0"/>
              <a:t>information</a:t>
            </a:r>
            <a:r>
              <a:rPr spc="-30" dirty="0"/>
              <a:t> </a:t>
            </a:r>
            <a:r>
              <a:rPr spc="-10" dirty="0"/>
              <a:t>from</a:t>
            </a:r>
            <a:r>
              <a:rPr spc="-40" dirty="0"/>
              <a:t> </a:t>
            </a:r>
            <a:r>
              <a:rPr spc="-55" dirty="0"/>
              <a:t>left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spc="-75" dirty="0"/>
              <a:t>right.</a:t>
            </a:r>
            <a:r>
              <a:rPr spc="-50" dirty="0"/>
              <a:t> </a:t>
            </a:r>
            <a:r>
              <a:rPr dirty="0"/>
              <a:t>If</a:t>
            </a:r>
            <a:r>
              <a:rPr spc="-45" dirty="0"/>
              <a:t> </a:t>
            </a:r>
            <a:r>
              <a:rPr dirty="0"/>
              <a:t>it</a:t>
            </a:r>
            <a:r>
              <a:rPr spc="-6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spc="-70" dirty="0"/>
              <a:t>entered</a:t>
            </a:r>
            <a:r>
              <a:rPr spc="-40" dirty="0"/>
              <a:t> </a:t>
            </a:r>
            <a:r>
              <a:rPr spc="-25" dirty="0"/>
              <a:t>out </a:t>
            </a:r>
            <a:r>
              <a:rPr dirty="0"/>
              <a:t>of</a:t>
            </a:r>
            <a:r>
              <a:rPr spc="-55" dirty="0"/>
              <a:t> order,</a:t>
            </a:r>
            <a:r>
              <a:rPr spc="-45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spc="-50" dirty="0"/>
              <a:t>will</a:t>
            </a:r>
            <a:r>
              <a:rPr spc="-55" dirty="0"/>
              <a:t> </a:t>
            </a:r>
            <a:r>
              <a:rPr dirty="0"/>
              <a:t>not</a:t>
            </a:r>
            <a:r>
              <a:rPr spc="-30" dirty="0"/>
              <a:t> </a:t>
            </a:r>
            <a:r>
              <a:rPr dirty="0"/>
              <a:t>be</a:t>
            </a:r>
            <a:r>
              <a:rPr spc="-40" dirty="0"/>
              <a:t> </a:t>
            </a:r>
            <a:r>
              <a:rPr spc="-70" dirty="0"/>
              <a:t>accepted</a:t>
            </a:r>
            <a:r>
              <a:rPr spc="-60" dirty="0"/>
              <a:t> </a:t>
            </a:r>
            <a:r>
              <a:rPr spc="-45" dirty="0"/>
              <a:t>and</a:t>
            </a:r>
            <a:r>
              <a:rPr spc="-55" dirty="0"/>
              <a:t> </a:t>
            </a:r>
            <a:r>
              <a:rPr dirty="0"/>
              <a:t>you</a:t>
            </a:r>
            <a:r>
              <a:rPr spc="-45" dirty="0"/>
              <a:t> will</a:t>
            </a:r>
            <a:r>
              <a:rPr spc="-50" dirty="0"/>
              <a:t> </a:t>
            </a:r>
            <a:r>
              <a:rPr spc="-90" dirty="0"/>
              <a:t>have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50" dirty="0"/>
              <a:t>re-</a:t>
            </a:r>
            <a:r>
              <a:rPr spc="-45" dirty="0"/>
              <a:t>enter </a:t>
            </a:r>
            <a:r>
              <a:rPr spc="-25" dirty="0"/>
              <a:t>the </a:t>
            </a:r>
            <a:r>
              <a:rPr spc="-85" dirty="0"/>
              <a:t>information.</a:t>
            </a:r>
            <a:r>
              <a:rPr dirty="0"/>
              <a:t> The</a:t>
            </a:r>
            <a:r>
              <a:rPr spc="-20" dirty="0"/>
              <a:t> </a:t>
            </a:r>
            <a:r>
              <a:rPr spc="-95" dirty="0"/>
              <a:t>delivery/pickup</a:t>
            </a:r>
            <a:r>
              <a:rPr spc="-15" dirty="0"/>
              <a:t> </a:t>
            </a:r>
            <a:r>
              <a:rPr spc="-80" dirty="0"/>
              <a:t>date</a:t>
            </a:r>
            <a:r>
              <a:rPr spc="-25" dirty="0"/>
              <a:t> </a:t>
            </a:r>
            <a:r>
              <a:rPr spc="-45" dirty="0"/>
              <a:t>and</a:t>
            </a:r>
            <a:r>
              <a:rPr spc="-25" dirty="0"/>
              <a:t> </a:t>
            </a:r>
            <a:r>
              <a:rPr spc="-50" dirty="0"/>
              <a:t>time</a:t>
            </a:r>
            <a:r>
              <a:rPr spc="-20" dirty="0"/>
              <a:t> </a:t>
            </a:r>
            <a:r>
              <a:rPr spc="-30" dirty="0"/>
              <a:t>are</a:t>
            </a:r>
            <a:r>
              <a:rPr spc="-25" dirty="0"/>
              <a:t> </a:t>
            </a:r>
            <a:r>
              <a:rPr spc="-50" dirty="0"/>
              <a:t>pre-</a:t>
            </a:r>
            <a:r>
              <a:rPr spc="-75" dirty="0"/>
              <a:t>scheduled</a:t>
            </a:r>
            <a:r>
              <a:rPr spc="-15" dirty="0"/>
              <a:t> </a:t>
            </a:r>
            <a:r>
              <a:rPr spc="-25" dirty="0"/>
              <a:t>by </a:t>
            </a:r>
            <a:r>
              <a:rPr dirty="0"/>
              <a:t>Food</a:t>
            </a:r>
            <a:r>
              <a:rPr spc="-15" dirty="0"/>
              <a:t> </a:t>
            </a:r>
            <a:r>
              <a:rPr spc="-85" dirty="0"/>
              <a:t>Lifeline,</a:t>
            </a:r>
            <a:r>
              <a:rPr spc="-30" dirty="0"/>
              <a:t> </a:t>
            </a:r>
            <a:r>
              <a:rPr spc="-80" dirty="0"/>
              <a:t>based</a:t>
            </a:r>
            <a:r>
              <a:rPr spc="-25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your</a:t>
            </a:r>
            <a:r>
              <a:rPr spc="-15" dirty="0"/>
              <a:t> </a:t>
            </a:r>
            <a:r>
              <a:rPr spc="-60" dirty="0"/>
              <a:t>ongoing</a:t>
            </a:r>
            <a:r>
              <a:rPr spc="10" dirty="0"/>
              <a:t> </a:t>
            </a:r>
            <a:r>
              <a:rPr spc="-90" dirty="0"/>
              <a:t>pickup/delivery</a:t>
            </a:r>
            <a:r>
              <a:rPr spc="-20" dirty="0"/>
              <a:t> </a:t>
            </a:r>
            <a:r>
              <a:rPr spc="-80" dirty="0"/>
              <a:t>schedule.</a:t>
            </a:r>
            <a:r>
              <a:rPr spc="-15" dirty="0"/>
              <a:t> </a:t>
            </a:r>
            <a:r>
              <a:rPr dirty="0"/>
              <a:t>Click</a:t>
            </a:r>
            <a:r>
              <a:rPr spc="-45" dirty="0"/>
              <a:t> </a:t>
            </a:r>
            <a:r>
              <a:rPr spc="-25" dirty="0"/>
              <a:t>on the</a:t>
            </a:r>
            <a:r>
              <a:rPr spc="-75" dirty="0"/>
              <a:t> </a:t>
            </a:r>
            <a:r>
              <a:rPr spc="-125" dirty="0"/>
              <a:t>available</a:t>
            </a:r>
            <a:r>
              <a:rPr spc="-15" dirty="0"/>
              <a:t> </a:t>
            </a:r>
            <a:r>
              <a:rPr spc="-20" dirty="0"/>
              <a:t>option</a:t>
            </a:r>
            <a:r>
              <a:rPr spc="-15" dirty="0"/>
              <a:t> </a:t>
            </a:r>
            <a:r>
              <a:rPr dirty="0"/>
              <a:t>(in</a:t>
            </a:r>
            <a:r>
              <a:rPr spc="-35" dirty="0"/>
              <a:t> </a:t>
            </a:r>
            <a:r>
              <a:rPr spc="-80" dirty="0"/>
              <a:t>green).</a:t>
            </a:r>
            <a:r>
              <a:rPr spc="-1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75" dirty="0"/>
              <a:t>sequence</a:t>
            </a:r>
            <a:r>
              <a:rPr spc="-15" dirty="0"/>
              <a:t> </a:t>
            </a:r>
            <a:r>
              <a:rPr dirty="0"/>
              <a:t>you</a:t>
            </a:r>
            <a:r>
              <a:rPr spc="-20" dirty="0"/>
              <a:t> </a:t>
            </a:r>
            <a:r>
              <a:rPr spc="-45" dirty="0"/>
              <a:t>will</a:t>
            </a:r>
            <a:r>
              <a:rPr spc="-30" dirty="0"/>
              <a:t> </a:t>
            </a:r>
            <a:r>
              <a:rPr spc="-55" dirty="0"/>
              <a:t>need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10" dirty="0"/>
              <a:t>follow </a:t>
            </a:r>
            <a:r>
              <a:rPr spc="-20" dirty="0"/>
              <a:t>when</a:t>
            </a:r>
            <a:r>
              <a:rPr spc="-80" dirty="0"/>
              <a:t> </a:t>
            </a:r>
            <a:r>
              <a:rPr spc="-75" dirty="0"/>
              <a:t>completing</a:t>
            </a:r>
            <a:r>
              <a:rPr spc="-40" dirty="0"/>
              <a:t> </a:t>
            </a:r>
            <a:r>
              <a:rPr spc="-25" dirty="0"/>
              <a:t>the</a:t>
            </a:r>
            <a:r>
              <a:rPr spc="-45" dirty="0"/>
              <a:t> </a:t>
            </a:r>
            <a:r>
              <a:rPr spc="-130" dirty="0"/>
              <a:t>“My</a:t>
            </a:r>
            <a:r>
              <a:rPr spc="-15" dirty="0"/>
              <a:t> </a:t>
            </a:r>
            <a:r>
              <a:rPr spc="-25" dirty="0"/>
              <a:t>App</a:t>
            </a:r>
          </a:p>
          <a:p>
            <a:pPr>
              <a:lnSpc>
                <a:spcPct val="100000"/>
              </a:lnSpc>
            </a:pPr>
            <a:endParaRPr spc="-25" dirty="0"/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6494" y="892555"/>
            <a:ext cx="843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05" dirty="0">
                <a:latin typeface="Cambria"/>
                <a:cs typeface="Cambria"/>
              </a:rPr>
              <a:t>CHECKING</a:t>
            </a:r>
            <a:r>
              <a:rPr sz="4000" spc="-150" dirty="0">
                <a:latin typeface="Cambria"/>
                <a:cs typeface="Cambria"/>
              </a:rPr>
              <a:t> </a:t>
            </a:r>
            <a:r>
              <a:rPr sz="4000" spc="280" dirty="0">
                <a:latin typeface="Cambria"/>
                <a:cs typeface="Cambria"/>
              </a:rPr>
              <a:t>OUT-</a:t>
            </a:r>
            <a:r>
              <a:rPr sz="4000" dirty="0"/>
              <a:t>MY</a:t>
            </a:r>
            <a:r>
              <a:rPr sz="4000" spc="185" dirty="0"/>
              <a:t> </a:t>
            </a:r>
            <a:r>
              <a:rPr sz="4000" spc="125" dirty="0"/>
              <a:t>APPOINTMENT</a:t>
            </a:r>
            <a:endParaRPr sz="4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2806"/>
            <a:ext cx="3849370" cy="3815715"/>
          </a:xfrm>
          <a:custGeom>
            <a:avLst/>
            <a:gdLst/>
            <a:ahLst/>
            <a:cxnLst/>
            <a:rect l="l" t="t" r="r" b="b"/>
            <a:pathLst>
              <a:path w="3849370" h="3815715">
                <a:moveTo>
                  <a:pt x="0" y="0"/>
                </a:moveTo>
                <a:lnTo>
                  <a:pt x="0" y="3815194"/>
                </a:lnTo>
                <a:lnTo>
                  <a:pt x="3783583" y="3815193"/>
                </a:lnTo>
                <a:lnTo>
                  <a:pt x="3800700" y="3751854"/>
                </a:lnTo>
                <a:lnTo>
                  <a:pt x="3812012" y="3701892"/>
                </a:lnTo>
                <a:lnTo>
                  <a:pt x="3821912" y="3651581"/>
                </a:lnTo>
                <a:lnTo>
                  <a:pt x="3830351" y="3600911"/>
                </a:lnTo>
                <a:lnTo>
                  <a:pt x="3837278" y="3549871"/>
                </a:lnTo>
                <a:lnTo>
                  <a:pt x="3842642" y="3498452"/>
                </a:lnTo>
                <a:lnTo>
                  <a:pt x="3846393" y="3446641"/>
                </a:lnTo>
                <a:lnTo>
                  <a:pt x="3848480" y="3394429"/>
                </a:lnTo>
                <a:lnTo>
                  <a:pt x="3848750" y="3372882"/>
                </a:lnTo>
                <a:lnTo>
                  <a:pt x="3848552" y="3343286"/>
                </a:lnTo>
                <a:lnTo>
                  <a:pt x="3845284" y="3263150"/>
                </a:lnTo>
                <a:lnTo>
                  <a:pt x="3841481" y="3214210"/>
                </a:lnTo>
                <a:lnTo>
                  <a:pt x="3835742" y="3160422"/>
                </a:lnTo>
                <a:lnTo>
                  <a:pt x="3827700" y="3102588"/>
                </a:lnTo>
                <a:lnTo>
                  <a:pt x="3816989" y="3041508"/>
                </a:lnTo>
                <a:lnTo>
                  <a:pt x="3803241" y="2977982"/>
                </a:lnTo>
                <a:lnTo>
                  <a:pt x="3786090" y="2912810"/>
                </a:lnTo>
                <a:lnTo>
                  <a:pt x="3765169" y="2846793"/>
                </a:lnTo>
                <a:lnTo>
                  <a:pt x="3744869" y="2792291"/>
                </a:lnTo>
                <a:lnTo>
                  <a:pt x="3722249" y="2739096"/>
                </a:lnTo>
                <a:lnTo>
                  <a:pt x="3697413" y="2687196"/>
                </a:lnTo>
                <a:lnTo>
                  <a:pt x="3670463" y="2636580"/>
                </a:lnTo>
                <a:lnTo>
                  <a:pt x="3641505" y="2587236"/>
                </a:lnTo>
                <a:lnTo>
                  <a:pt x="3610642" y="2539155"/>
                </a:lnTo>
                <a:lnTo>
                  <a:pt x="3577977" y="2492324"/>
                </a:lnTo>
                <a:lnTo>
                  <a:pt x="3543615" y="2446733"/>
                </a:lnTo>
                <a:lnTo>
                  <a:pt x="3507659" y="2402371"/>
                </a:lnTo>
                <a:lnTo>
                  <a:pt x="3470213" y="2359227"/>
                </a:lnTo>
                <a:lnTo>
                  <a:pt x="3431381" y="2317290"/>
                </a:lnTo>
                <a:lnTo>
                  <a:pt x="3391268" y="2276548"/>
                </a:lnTo>
                <a:lnTo>
                  <a:pt x="3349976" y="2236991"/>
                </a:lnTo>
                <a:lnTo>
                  <a:pt x="3307609" y="2198608"/>
                </a:lnTo>
                <a:lnTo>
                  <a:pt x="3264272" y="2161388"/>
                </a:lnTo>
                <a:lnTo>
                  <a:pt x="3220069" y="2125319"/>
                </a:lnTo>
                <a:lnTo>
                  <a:pt x="3175102" y="2090391"/>
                </a:lnTo>
                <a:lnTo>
                  <a:pt x="3129477" y="2056593"/>
                </a:lnTo>
                <a:lnTo>
                  <a:pt x="3083296" y="2023913"/>
                </a:lnTo>
                <a:lnTo>
                  <a:pt x="3036664" y="1992340"/>
                </a:lnTo>
                <a:lnTo>
                  <a:pt x="2989685" y="1961865"/>
                </a:lnTo>
                <a:lnTo>
                  <a:pt x="2942461" y="1932475"/>
                </a:lnTo>
                <a:lnTo>
                  <a:pt x="2895099" y="1904159"/>
                </a:lnTo>
                <a:lnTo>
                  <a:pt x="2847700" y="1876907"/>
                </a:lnTo>
                <a:lnTo>
                  <a:pt x="2800369" y="1850707"/>
                </a:lnTo>
                <a:lnTo>
                  <a:pt x="2753209" y="1825549"/>
                </a:lnTo>
                <a:lnTo>
                  <a:pt x="2706326" y="1801421"/>
                </a:lnTo>
                <a:lnTo>
                  <a:pt x="2659821" y="1778313"/>
                </a:lnTo>
                <a:lnTo>
                  <a:pt x="2613800" y="1756213"/>
                </a:lnTo>
                <a:lnTo>
                  <a:pt x="2568366" y="1735110"/>
                </a:lnTo>
                <a:lnTo>
                  <a:pt x="2523623" y="1714994"/>
                </a:lnTo>
                <a:lnTo>
                  <a:pt x="2479675" y="1695853"/>
                </a:lnTo>
                <a:lnTo>
                  <a:pt x="2436625" y="1677676"/>
                </a:lnTo>
                <a:lnTo>
                  <a:pt x="2394578" y="1660453"/>
                </a:lnTo>
                <a:lnTo>
                  <a:pt x="2353638" y="1644172"/>
                </a:lnTo>
                <a:lnTo>
                  <a:pt x="2313907" y="1628822"/>
                </a:lnTo>
                <a:lnTo>
                  <a:pt x="2275490" y="1614392"/>
                </a:lnTo>
                <a:lnTo>
                  <a:pt x="2238492" y="1600872"/>
                </a:lnTo>
                <a:lnTo>
                  <a:pt x="2169163" y="1576514"/>
                </a:lnTo>
                <a:lnTo>
                  <a:pt x="2106752" y="1555661"/>
                </a:lnTo>
                <a:lnTo>
                  <a:pt x="2052089" y="1538224"/>
                </a:lnTo>
                <a:lnTo>
                  <a:pt x="1986441" y="1518282"/>
                </a:lnTo>
                <a:lnTo>
                  <a:pt x="1829407" y="1472744"/>
                </a:lnTo>
                <a:lnTo>
                  <a:pt x="1743201" y="1447351"/>
                </a:lnTo>
                <a:lnTo>
                  <a:pt x="1698521" y="1433785"/>
                </a:lnTo>
                <a:lnTo>
                  <a:pt x="1652438" y="1419418"/>
                </a:lnTo>
                <a:lnTo>
                  <a:pt x="1604688" y="1404080"/>
                </a:lnTo>
                <a:lnTo>
                  <a:pt x="1555008" y="1387604"/>
                </a:lnTo>
                <a:lnTo>
                  <a:pt x="1503134" y="1369824"/>
                </a:lnTo>
                <a:lnTo>
                  <a:pt x="1448802" y="1350571"/>
                </a:lnTo>
                <a:lnTo>
                  <a:pt x="1391749" y="1329679"/>
                </a:lnTo>
                <a:lnTo>
                  <a:pt x="1331711" y="1306979"/>
                </a:lnTo>
                <a:lnTo>
                  <a:pt x="1268425" y="1282305"/>
                </a:lnTo>
                <a:lnTo>
                  <a:pt x="1220741" y="1262984"/>
                </a:lnTo>
                <a:lnTo>
                  <a:pt x="1173581" y="1242968"/>
                </a:lnTo>
                <a:lnTo>
                  <a:pt x="1126965" y="1222228"/>
                </a:lnTo>
                <a:lnTo>
                  <a:pt x="1080915" y="1200736"/>
                </a:lnTo>
                <a:lnTo>
                  <a:pt x="1035450" y="1178465"/>
                </a:lnTo>
                <a:lnTo>
                  <a:pt x="990592" y="1155385"/>
                </a:lnTo>
                <a:lnTo>
                  <a:pt x="946361" y="1131469"/>
                </a:lnTo>
                <a:lnTo>
                  <a:pt x="902777" y="1106688"/>
                </a:lnTo>
                <a:lnTo>
                  <a:pt x="859862" y="1081014"/>
                </a:lnTo>
                <a:lnTo>
                  <a:pt x="817637" y="1054419"/>
                </a:lnTo>
                <a:lnTo>
                  <a:pt x="776121" y="1026875"/>
                </a:lnTo>
                <a:lnTo>
                  <a:pt x="735335" y="998353"/>
                </a:lnTo>
                <a:lnTo>
                  <a:pt x="695301" y="968825"/>
                </a:lnTo>
                <a:lnTo>
                  <a:pt x="656039" y="938263"/>
                </a:lnTo>
                <a:lnTo>
                  <a:pt x="617569" y="906639"/>
                </a:lnTo>
                <a:lnTo>
                  <a:pt x="579912" y="873924"/>
                </a:lnTo>
                <a:lnTo>
                  <a:pt x="543090" y="840091"/>
                </a:lnTo>
                <a:lnTo>
                  <a:pt x="505092" y="803205"/>
                </a:lnTo>
                <a:lnTo>
                  <a:pt x="468466" y="765670"/>
                </a:lnTo>
                <a:lnTo>
                  <a:pt x="433174" y="727504"/>
                </a:lnTo>
                <a:lnTo>
                  <a:pt x="399177" y="688727"/>
                </a:lnTo>
                <a:lnTo>
                  <a:pt x="366438" y="649356"/>
                </a:lnTo>
                <a:lnTo>
                  <a:pt x="334920" y="609409"/>
                </a:lnTo>
                <a:lnTo>
                  <a:pt x="304584" y="568906"/>
                </a:lnTo>
                <a:lnTo>
                  <a:pt x="275394" y="527863"/>
                </a:lnTo>
                <a:lnTo>
                  <a:pt x="247310" y="486301"/>
                </a:lnTo>
                <a:lnTo>
                  <a:pt x="220296" y="444236"/>
                </a:lnTo>
                <a:lnTo>
                  <a:pt x="194314" y="401688"/>
                </a:lnTo>
                <a:lnTo>
                  <a:pt x="169327" y="358674"/>
                </a:lnTo>
                <a:lnTo>
                  <a:pt x="145295" y="315213"/>
                </a:lnTo>
                <a:lnTo>
                  <a:pt x="122182" y="271324"/>
                </a:lnTo>
                <a:lnTo>
                  <a:pt x="99951" y="227024"/>
                </a:lnTo>
                <a:lnTo>
                  <a:pt x="78562" y="182332"/>
                </a:lnTo>
                <a:lnTo>
                  <a:pt x="57979" y="137266"/>
                </a:lnTo>
                <a:lnTo>
                  <a:pt x="38164" y="91845"/>
                </a:lnTo>
                <a:lnTo>
                  <a:pt x="0" y="0"/>
                </a:lnTo>
                <a:close/>
              </a:path>
            </a:pathLst>
          </a:custGeom>
          <a:solidFill>
            <a:srgbClr val="AC5B4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183"/>
            <a:ext cx="4267835" cy="2870200"/>
          </a:xfrm>
          <a:custGeom>
            <a:avLst/>
            <a:gdLst/>
            <a:ahLst/>
            <a:cxnLst/>
            <a:rect l="l" t="t" r="r" b="b"/>
            <a:pathLst>
              <a:path w="4267835" h="2870200">
                <a:moveTo>
                  <a:pt x="1224304" y="2857499"/>
                </a:moveTo>
                <a:lnTo>
                  <a:pt x="918168" y="2857499"/>
                </a:lnTo>
                <a:lnTo>
                  <a:pt x="968097" y="2870199"/>
                </a:lnTo>
                <a:lnTo>
                  <a:pt x="1174187" y="2870199"/>
                </a:lnTo>
                <a:lnTo>
                  <a:pt x="1224304" y="2857499"/>
                </a:lnTo>
                <a:close/>
              </a:path>
              <a:path w="4267835" h="2870200">
                <a:moveTo>
                  <a:pt x="0" y="1955799"/>
                </a:moveTo>
                <a:lnTo>
                  <a:pt x="0" y="2070099"/>
                </a:lnTo>
                <a:lnTo>
                  <a:pt x="116573" y="2070099"/>
                </a:lnTo>
                <a:lnTo>
                  <a:pt x="166591" y="2082799"/>
                </a:lnTo>
                <a:lnTo>
                  <a:pt x="216427" y="2082799"/>
                </a:lnTo>
                <a:lnTo>
                  <a:pt x="315532" y="2108199"/>
                </a:lnTo>
                <a:lnTo>
                  <a:pt x="364787" y="2108199"/>
                </a:lnTo>
                <a:lnTo>
                  <a:pt x="511279" y="2146299"/>
                </a:lnTo>
                <a:lnTo>
                  <a:pt x="559664" y="2146299"/>
                </a:lnTo>
                <a:lnTo>
                  <a:pt x="655726" y="2171699"/>
                </a:lnTo>
                <a:lnTo>
                  <a:pt x="703389" y="2197099"/>
                </a:lnTo>
                <a:lnTo>
                  <a:pt x="844829" y="2235199"/>
                </a:lnTo>
                <a:lnTo>
                  <a:pt x="891437" y="2260599"/>
                </a:lnTo>
                <a:lnTo>
                  <a:pt x="937764" y="2273299"/>
                </a:lnTo>
                <a:lnTo>
                  <a:pt x="983805" y="2298699"/>
                </a:lnTo>
                <a:lnTo>
                  <a:pt x="1029551" y="2311399"/>
                </a:lnTo>
                <a:lnTo>
                  <a:pt x="1120136" y="2362199"/>
                </a:lnTo>
                <a:lnTo>
                  <a:pt x="1164961" y="2374899"/>
                </a:lnTo>
                <a:lnTo>
                  <a:pt x="1340992" y="2476499"/>
                </a:lnTo>
                <a:lnTo>
                  <a:pt x="1377851" y="2514599"/>
                </a:lnTo>
                <a:lnTo>
                  <a:pt x="1412845" y="2539999"/>
                </a:lnTo>
                <a:lnTo>
                  <a:pt x="1447583" y="2578099"/>
                </a:lnTo>
                <a:lnTo>
                  <a:pt x="1483674" y="2616199"/>
                </a:lnTo>
                <a:lnTo>
                  <a:pt x="1522729" y="2654299"/>
                </a:lnTo>
                <a:lnTo>
                  <a:pt x="1335874" y="2755899"/>
                </a:lnTo>
                <a:lnTo>
                  <a:pt x="1195669" y="2793999"/>
                </a:lnTo>
                <a:lnTo>
                  <a:pt x="572697" y="2793999"/>
                </a:lnTo>
                <a:lnTo>
                  <a:pt x="719762" y="2832099"/>
                </a:lnTo>
                <a:lnTo>
                  <a:pt x="769141" y="2832099"/>
                </a:lnTo>
                <a:lnTo>
                  <a:pt x="868357" y="2857499"/>
                </a:lnTo>
                <a:lnTo>
                  <a:pt x="1273574" y="2857499"/>
                </a:lnTo>
                <a:lnTo>
                  <a:pt x="1322059" y="2832099"/>
                </a:lnTo>
                <a:lnTo>
                  <a:pt x="1369821" y="2819399"/>
                </a:lnTo>
                <a:lnTo>
                  <a:pt x="1416923" y="2793999"/>
                </a:lnTo>
                <a:lnTo>
                  <a:pt x="1463426" y="2781299"/>
                </a:lnTo>
                <a:lnTo>
                  <a:pt x="1509394" y="2755899"/>
                </a:lnTo>
                <a:lnTo>
                  <a:pt x="1553211" y="2730499"/>
                </a:lnTo>
                <a:lnTo>
                  <a:pt x="1581214" y="2692399"/>
                </a:lnTo>
                <a:lnTo>
                  <a:pt x="1593864" y="2666999"/>
                </a:lnTo>
                <a:lnTo>
                  <a:pt x="1591624" y="2628899"/>
                </a:lnTo>
                <a:lnTo>
                  <a:pt x="1574954" y="2590799"/>
                </a:lnTo>
                <a:lnTo>
                  <a:pt x="1544319" y="2552699"/>
                </a:lnTo>
                <a:lnTo>
                  <a:pt x="1504796" y="2514599"/>
                </a:lnTo>
                <a:lnTo>
                  <a:pt x="1490344" y="2501899"/>
                </a:lnTo>
                <a:lnTo>
                  <a:pt x="1449014" y="2463799"/>
                </a:lnTo>
                <a:lnTo>
                  <a:pt x="1407526" y="2438399"/>
                </a:lnTo>
                <a:lnTo>
                  <a:pt x="1365781" y="2400299"/>
                </a:lnTo>
                <a:lnTo>
                  <a:pt x="1281117" y="2349499"/>
                </a:lnTo>
                <a:lnTo>
                  <a:pt x="1237998" y="2311399"/>
                </a:lnTo>
                <a:lnTo>
                  <a:pt x="1149689" y="2260599"/>
                </a:lnTo>
                <a:lnTo>
                  <a:pt x="1104298" y="2235199"/>
                </a:lnTo>
                <a:lnTo>
                  <a:pt x="1057949" y="2222499"/>
                </a:lnTo>
                <a:lnTo>
                  <a:pt x="1010543" y="2197099"/>
                </a:lnTo>
                <a:lnTo>
                  <a:pt x="961980" y="2184399"/>
                </a:lnTo>
                <a:lnTo>
                  <a:pt x="912160" y="2158999"/>
                </a:lnTo>
                <a:lnTo>
                  <a:pt x="338103" y="2019299"/>
                </a:lnTo>
                <a:lnTo>
                  <a:pt x="285201" y="2019299"/>
                </a:lnTo>
                <a:lnTo>
                  <a:pt x="232040" y="2006599"/>
                </a:lnTo>
                <a:lnTo>
                  <a:pt x="0" y="1955799"/>
                </a:lnTo>
                <a:close/>
              </a:path>
              <a:path w="4267835" h="2870200">
                <a:moveTo>
                  <a:pt x="0" y="2514599"/>
                </a:moveTo>
                <a:lnTo>
                  <a:pt x="0" y="2603499"/>
                </a:lnTo>
                <a:lnTo>
                  <a:pt x="97976" y="2654299"/>
                </a:lnTo>
                <a:lnTo>
                  <a:pt x="144144" y="2666999"/>
                </a:lnTo>
                <a:lnTo>
                  <a:pt x="190636" y="2692399"/>
                </a:lnTo>
                <a:lnTo>
                  <a:pt x="284540" y="2717799"/>
                </a:lnTo>
                <a:lnTo>
                  <a:pt x="331927" y="2743199"/>
                </a:lnTo>
                <a:lnTo>
                  <a:pt x="524075" y="2793999"/>
                </a:lnTo>
                <a:lnTo>
                  <a:pt x="950203" y="2793999"/>
                </a:lnTo>
                <a:lnTo>
                  <a:pt x="900688" y="2781299"/>
                </a:lnTo>
                <a:lnTo>
                  <a:pt x="851340" y="2781299"/>
                </a:lnTo>
                <a:lnTo>
                  <a:pt x="753164" y="2755899"/>
                </a:lnTo>
                <a:lnTo>
                  <a:pt x="704345" y="2755899"/>
                </a:lnTo>
                <a:lnTo>
                  <a:pt x="368086" y="2666999"/>
                </a:lnTo>
                <a:lnTo>
                  <a:pt x="320887" y="2641599"/>
                </a:lnTo>
                <a:lnTo>
                  <a:pt x="227163" y="2616199"/>
                </a:lnTo>
                <a:lnTo>
                  <a:pt x="178866" y="2590799"/>
                </a:lnTo>
                <a:lnTo>
                  <a:pt x="130937" y="2578099"/>
                </a:lnTo>
                <a:lnTo>
                  <a:pt x="83375" y="2552699"/>
                </a:lnTo>
                <a:lnTo>
                  <a:pt x="36178" y="2539999"/>
                </a:lnTo>
                <a:lnTo>
                  <a:pt x="0" y="2514599"/>
                </a:lnTo>
                <a:close/>
              </a:path>
              <a:path w="4267835" h="2870200">
                <a:moveTo>
                  <a:pt x="0" y="2133599"/>
                </a:moveTo>
                <a:lnTo>
                  <a:pt x="0" y="2235199"/>
                </a:lnTo>
                <a:lnTo>
                  <a:pt x="46568" y="2235199"/>
                </a:lnTo>
                <a:lnTo>
                  <a:pt x="154698" y="2260599"/>
                </a:lnTo>
                <a:lnTo>
                  <a:pt x="208552" y="2285999"/>
                </a:lnTo>
                <a:lnTo>
                  <a:pt x="315784" y="2311399"/>
                </a:lnTo>
                <a:lnTo>
                  <a:pt x="466067" y="2349499"/>
                </a:lnTo>
                <a:lnTo>
                  <a:pt x="516020" y="2374899"/>
                </a:lnTo>
                <a:lnTo>
                  <a:pt x="665617" y="2412999"/>
                </a:lnTo>
                <a:lnTo>
                  <a:pt x="715433" y="2438399"/>
                </a:lnTo>
                <a:lnTo>
                  <a:pt x="864895" y="2476499"/>
                </a:lnTo>
                <a:lnTo>
                  <a:pt x="914759" y="2501899"/>
                </a:lnTo>
                <a:lnTo>
                  <a:pt x="1064640" y="2539999"/>
                </a:lnTo>
                <a:lnTo>
                  <a:pt x="1098245" y="2539999"/>
                </a:lnTo>
                <a:lnTo>
                  <a:pt x="1116569" y="2527299"/>
                </a:lnTo>
                <a:lnTo>
                  <a:pt x="1134528" y="2527299"/>
                </a:lnTo>
                <a:lnTo>
                  <a:pt x="1089565" y="2489199"/>
                </a:lnTo>
                <a:lnTo>
                  <a:pt x="1043783" y="2476499"/>
                </a:lnTo>
                <a:lnTo>
                  <a:pt x="950195" y="2425699"/>
                </a:lnTo>
                <a:lnTo>
                  <a:pt x="854632" y="2400299"/>
                </a:lnTo>
                <a:lnTo>
                  <a:pt x="806380" y="2374899"/>
                </a:lnTo>
                <a:lnTo>
                  <a:pt x="517129" y="2298699"/>
                </a:lnTo>
                <a:lnTo>
                  <a:pt x="469975" y="2273299"/>
                </a:lnTo>
                <a:lnTo>
                  <a:pt x="327470" y="2235199"/>
                </a:lnTo>
                <a:lnTo>
                  <a:pt x="279590" y="2209799"/>
                </a:lnTo>
                <a:lnTo>
                  <a:pt x="135088" y="2171699"/>
                </a:lnTo>
                <a:lnTo>
                  <a:pt x="0" y="2133599"/>
                </a:lnTo>
                <a:close/>
              </a:path>
              <a:path w="4267835" h="2870200">
                <a:moveTo>
                  <a:pt x="3990927" y="2197099"/>
                </a:moveTo>
                <a:lnTo>
                  <a:pt x="3447007" y="2197099"/>
                </a:lnTo>
                <a:lnTo>
                  <a:pt x="3505013" y="2209799"/>
                </a:lnTo>
                <a:lnTo>
                  <a:pt x="3962838" y="2209799"/>
                </a:lnTo>
                <a:lnTo>
                  <a:pt x="3990927" y="2197099"/>
                </a:lnTo>
                <a:close/>
              </a:path>
              <a:path w="4267835" h="2870200">
                <a:moveTo>
                  <a:pt x="4034224" y="2184399"/>
                </a:moveTo>
                <a:lnTo>
                  <a:pt x="3327556" y="2184399"/>
                </a:lnTo>
                <a:lnTo>
                  <a:pt x="3387771" y="2197099"/>
                </a:lnTo>
                <a:lnTo>
                  <a:pt x="4014806" y="2197099"/>
                </a:lnTo>
                <a:lnTo>
                  <a:pt x="4034224" y="2184399"/>
                </a:lnTo>
                <a:close/>
              </a:path>
              <a:path w="4267835" h="2870200">
                <a:moveTo>
                  <a:pt x="2313558" y="1765299"/>
                </a:moveTo>
                <a:lnTo>
                  <a:pt x="1128320" y="1765299"/>
                </a:lnTo>
                <a:lnTo>
                  <a:pt x="1176939" y="1777999"/>
                </a:lnTo>
                <a:lnTo>
                  <a:pt x="1225661" y="1777999"/>
                </a:lnTo>
                <a:lnTo>
                  <a:pt x="1274478" y="1790699"/>
                </a:lnTo>
                <a:lnTo>
                  <a:pt x="2062352" y="1790699"/>
                </a:lnTo>
                <a:lnTo>
                  <a:pt x="2161657" y="1816099"/>
                </a:lnTo>
                <a:lnTo>
                  <a:pt x="2210862" y="1841499"/>
                </a:lnTo>
                <a:lnTo>
                  <a:pt x="2259204" y="1854199"/>
                </a:lnTo>
                <a:lnTo>
                  <a:pt x="2306262" y="1879599"/>
                </a:lnTo>
                <a:lnTo>
                  <a:pt x="2351614" y="1904999"/>
                </a:lnTo>
                <a:lnTo>
                  <a:pt x="2394838" y="1930399"/>
                </a:lnTo>
                <a:lnTo>
                  <a:pt x="2433680" y="1955799"/>
                </a:lnTo>
                <a:lnTo>
                  <a:pt x="2475768" y="1981199"/>
                </a:lnTo>
                <a:lnTo>
                  <a:pt x="2520854" y="1993899"/>
                </a:lnTo>
                <a:lnTo>
                  <a:pt x="2568688" y="2019299"/>
                </a:lnTo>
                <a:lnTo>
                  <a:pt x="2619022" y="2031999"/>
                </a:lnTo>
                <a:lnTo>
                  <a:pt x="2671608" y="2057399"/>
                </a:lnTo>
                <a:lnTo>
                  <a:pt x="2782539" y="2082799"/>
                </a:lnTo>
                <a:lnTo>
                  <a:pt x="2840387" y="2108199"/>
                </a:lnTo>
                <a:lnTo>
                  <a:pt x="3081868" y="2158999"/>
                </a:lnTo>
                <a:lnTo>
                  <a:pt x="3143517" y="2158999"/>
                </a:lnTo>
                <a:lnTo>
                  <a:pt x="3266609" y="2184399"/>
                </a:lnTo>
                <a:lnTo>
                  <a:pt x="4048935" y="2184399"/>
                </a:lnTo>
                <a:lnTo>
                  <a:pt x="4058688" y="2171699"/>
                </a:lnTo>
                <a:lnTo>
                  <a:pt x="4063237" y="2171699"/>
                </a:lnTo>
                <a:lnTo>
                  <a:pt x="4068847" y="2120899"/>
                </a:lnTo>
                <a:lnTo>
                  <a:pt x="3502471" y="2120899"/>
                </a:lnTo>
                <a:lnTo>
                  <a:pt x="3457749" y="2108199"/>
                </a:lnTo>
                <a:lnTo>
                  <a:pt x="3360380" y="2108199"/>
                </a:lnTo>
                <a:lnTo>
                  <a:pt x="3308286" y="2095499"/>
                </a:lnTo>
                <a:lnTo>
                  <a:pt x="3254289" y="2095499"/>
                </a:lnTo>
                <a:lnTo>
                  <a:pt x="2846287" y="2006599"/>
                </a:lnTo>
                <a:lnTo>
                  <a:pt x="2787036" y="1981199"/>
                </a:lnTo>
                <a:lnTo>
                  <a:pt x="2728374" y="1968499"/>
                </a:lnTo>
                <a:lnTo>
                  <a:pt x="2670580" y="1943099"/>
                </a:lnTo>
                <a:lnTo>
                  <a:pt x="2613929" y="1930399"/>
                </a:lnTo>
                <a:lnTo>
                  <a:pt x="2558699" y="1904999"/>
                </a:lnTo>
                <a:lnTo>
                  <a:pt x="2505167" y="1879599"/>
                </a:lnTo>
                <a:lnTo>
                  <a:pt x="2453610" y="1854199"/>
                </a:lnTo>
                <a:lnTo>
                  <a:pt x="2404305" y="1828799"/>
                </a:lnTo>
                <a:lnTo>
                  <a:pt x="2357528" y="1803399"/>
                </a:lnTo>
                <a:lnTo>
                  <a:pt x="2313558" y="1765299"/>
                </a:lnTo>
                <a:close/>
              </a:path>
              <a:path w="4267835" h="2870200">
                <a:moveTo>
                  <a:pt x="2784077" y="1739899"/>
                </a:moveTo>
                <a:lnTo>
                  <a:pt x="2415412" y="1739899"/>
                </a:lnTo>
                <a:lnTo>
                  <a:pt x="2421508" y="1752599"/>
                </a:lnTo>
                <a:lnTo>
                  <a:pt x="2470978" y="1765299"/>
                </a:lnTo>
                <a:lnTo>
                  <a:pt x="2523365" y="1777999"/>
                </a:lnTo>
                <a:lnTo>
                  <a:pt x="2635460" y="1803399"/>
                </a:lnTo>
                <a:lnTo>
                  <a:pt x="2816549" y="1841499"/>
                </a:lnTo>
                <a:lnTo>
                  <a:pt x="3004599" y="1892299"/>
                </a:lnTo>
                <a:lnTo>
                  <a:pt x="3129071" y="1917699"/>
                </a:lnTo>
                <a:lnTo>
                  <a:pt x="3189968" y="1943099"/>
                </a:lnTo>
                <a:lnTo>
                  <a:pt x="3249495" y="1955799"/>
                </a:lnTo>
                <a:lnTo>
                  <a:pt x="3363012" y="1981199"/>
                </a:lnTo>
                <a:lnTo>
                  <a:pt x="3416287" y="1993899"/>
                </a:lnTo>
                <a:lnTo>
                  <a:pt x="3466765" y="2006599"/>
                </a:lnTo>
                <a:lnTo>
                  <a:pt x="3514087" y="2019299"/>
                </a:lnTo>
                <a:lnTo>
                  <a:pt x="3557896" y="2031999"/>
                </a:lnTo>
                <a:lnTo>
                  <a:pt x="3597836" y="2044699"/>
                </a:lnTo>
                <a:lnTo>
                  <a:pt x="3664678" y="2070099"/>
                </a:lnTo>
                <a:lnTo>
                  <a:pt x="3690866" y="2070099"/>
                </a:lnTo>
                <a:lnTo>
                  <a:pt x="3711756" y="2082799"/>
                </a:lnTo>
                <a:lnTo>
                  <a:pt x="3726990" y="2082799"/>
                </a:lnTo>
                <a:lnTo>
                  <a:pt x="3736212" y="2095499"/>
                </a:lnTo>
                <a:lnTo>
                  <a:pt x="3728565" y="2095499"/>
                </a:lnTo>
                <a:lnTo>
                  <a:pt x="3715690" y="2108199"/>
                </a:lnTo>
                <a:lnTo>
                  <a:pt x="3675368" y="2108199"/>
                </a:lnTo>
                <a:lnTo>
                  <a:pt x="3648473" y="2120899"/>
                </a:lnTo>
                <a:lnTo>
                  <a:pt x="4068847" y="2120899"/>
                </a:lnTo>
                <a:lnTo>
                  <a:pt x="4064700" y="2070099"/>
                </a:lnTo>
                <a:lnTo>
                  <a:pt x="4051660" y="2031999"/>
                </a:lnTo>
                <a:lnTo>
                  <a:pt x="4030591" y="1993899"/>
                </a:lnTo>
                <a:lnTo>
                  <a:pt x="4002358" y="1955799"/>
                </a:lnTo>
                <a:lnTo>
                  <a:pt x="3678254" y="1955799"/>
                </a:lnTo>
                <a:lnTo>
                  <a:pt x="3633668" y="1943099"/>
                </a:lnTo>
                <a:lnTo>
                  <a:pt x="3585364" y="1943099"/>
                </a:lnTo>
                <a:lnTo>
                  <a:pt x="3533814" y="1930399"/>
                </a:lnTo>
                <a:lnTo>
                  <a:pt x="3479493" y="1930399"/>
                </a:lnTo>
                <a:lnTo>
                  <a:pt x="3182917" y="1866899"/>
                </a:lnTo>
                <a:lnTo>
                  <a:pt x="3121927" y="1841499"/>
                </a:lnTo>
                <a:lnTo>
                  <a:pt x="2944137" y="1803399"/>
                </a:lnTo>
                <a:lnTo>
                  <a:pt x="2888181" y="1777999"/>
                </a:lnTo>
                <a:lnTo>
                  <a:pt x="2834670" y="1765299"/>
                </a:lnTo>
                <a:lnTo>
                  <a:pt x="2784077" y="1739899"/>
                </a:lnTo>
                <a:close/>
              </a:path>
              <a:path w="4267835" h="2870200">
                <a:moveTo>
                  <a:pt x="3189204" y="1104899"/>
                </a:moveTo>
                <a:lnTo>
                  <a:pt x="2973823" y="1104899"/>
                </a:lnTo>
                <a:lnTo>
                  <a:pt x="3022415" y="1117599"/>
                </a:lnTo>
                <a:lnTo>
                  <a:pt x="3065588" y="1130299"/>
                </a:lnTo>
                <a:lnTo>
                  <a:pt x="3103300" y="1155699"/>
                </a:lnTo>
                <a:lnTo>
                  <a:pt x="3135509" y="1206499"/>
                </a:lnTo>
                <a:lnTo>
                  <a:pt x="3162172" y="1244599"/>
                </a:lnTo>
                <a:lnTo>
                  <a:pt x="3140847" y="1295399"/>
                </a:lnTo>
                <a:lnTo>
                  <a:pt x="3114897" y="1346199"/>
                </a:lnTo>
                <a:lnTo>
                  <a:pt x="3084826" y="1384299"/>
                </a:lnTo>
                <a:lnTo>
                  <a:pt x="3051141" y="1409699"/>
                </a:lnTo>
                <a:lnTo>
                  <a:pt x="3014348" y="1435099"/>
                </a:lnTo>
                <a:lnTo>
                  <a:pt x="2974953" y="1460499"/>
                </a:lnTo>
                <a:lnTo>
                  <a:pt x="2933462" y="1485899"/>
                </a:lnTo>
                <a:lnTo>
                  <a:pt x="2890381" y="1511299"/>
                </a:lnTo>
                <a:lnTo>
                  <a:pt x="2756661" y="1549399"/>
                </a:lnTo>
                <a:lnTo>
                  <a:pt x="2426451" y="1638299"/>
                </a:lnTo>
                <a:lnTo>
                  <a:pt x="2378502" y="1638299"/>
                </a:lnTo>
                <a:lnTo>
                  <a:pt x="2282374" y="1663699"/>
                </a:lnTo>
                <a:lnTo>
                  <a:pt x="3023756" y="1663699"/>
                </a:lnTo>
                <a:lnTo>
                  <a:pt x="3083080" y="1676399"/>
                </a:lnTo>
                <a:lnTo>
                  <a:pt x="3143434" y="1676399"/>
                </a:lnTo>
                <a:lnTo>
                  <a:pt x="3325681" y="1714499"/>
                </a:lnTo>
                <a:lnTo>
                  <a:pt x="3385157" y="1739899"/>
                </a:lnTo>
                <a:lnTo>
                  <a:pt x="3443163" y="1752599"/>
                </a:lnTo>
                <a:lnTo>
                  <a:pt x="3499198" y="1777999"/>
                </a:lnTo>
                <a:lnTo>
                  <a:pt x="3552762" y="1790699"/>
                </a:lnTo>
                <a:lnTo>
                  <a:pt x="3603355" y="1816099"/>
                </a:lnTo>
                <a:lnTo>
                  <a:pt x="3650477" y="1828799"/>
                </a:lnTo>
                <a:lnTo>
                  <a:pt x="3693628" y="1854199"/>
                </a:lnTo>
                <a:lnTo>
                  <a:pt x="3732306" y="1866899"/>
                </a:lnTo>
                <a:lnTo>
                  <a:pt x="3766013" y="1892299"/>
                </a:lnTo>
                <a:lnTo>
                  <a:pt x="3794247" y="1904999"/>
                </a:lnTo>
                <a:lnTo>
                  <a:pt x="3816509" y="1930399"/>
                </a:lnTo>
                <a:lnTo>
                  <a:pt x="3832298" y="1943099"/>
                </a:lnTo>
                <a:lnTo>
                  <a:pt x="3841114" y="1955799"/>
                </a:lnTo>
                <a:lnTo>
                  <a:pt x="4002358" y="1955799"/>
                </a:lnTo>
                <a:lnTo>
                  <a:pt x="3967824" y="1930399"/>
                </a:lnTo>
                <a:lnTo>
                  <a:pt x="3927855" y="1892299"/>
                </a:lnTo>
                <a:lnTo>
                  <a:pt x="3762604" y="1790699"/>
                </a:lnTo>
                <a:lnTo>
                  <a:pt x="3720472" y="1752599"/>
                </a:lnTo>
                <a:lnTo>
                  <a:pt x="3677877" y="1727199"/>
                </a:lnTo>
                <a:lnTo>
                  <a:pt x="3634748" y="1714499"/>
                </a:lnTo>
                <a:lnTo>
                  <a:pt x="3546619" y="1663699"/>
                </a:lnTo>
                <a:lnTo>
                  <a:pt x="3501482" y="1638299"/>
                </a:lnTo>
                <a:lnTo>
                  <a:pt x="3408718" y="1612899"/>
                </a:lnTo>
                <a:lnTo>
                  <a:pt x="3360955" y="1587499"/>
                </a:lnTo>
                <a:lnTo>
                  <a:pt x="3312180" y="1574799"/>
                </a:lnTo>
                <a:lnTo>
                  <a:pt x="3262325" y="1574799"/>
                </a:lnTo>
                <a:lnTo>
                  <a:pt x="3211321" y="1562099"/>
                </a:lnTo>
                <a:lnTo>
                  <a:pt x="3182507" y="1562099"/>
                </a:lnTo>
                <a:lnTo>
                  <a:pt x="3152837" y="1549399"/>
                </a:lnTo>
                <a:lnTo>
                  <a:pt x="3121166" y="1549399"/>
                </a:lnTo>
                <a:lnTo>
                  <a:pt x="3086353" y="1536699"/>
                </a:lnTo>
                <a:lnTo>
                  <a:pt x="3122016" y="1498599"/>
                </a:lnTo>
                <a:lnTo>
                  <a:pt x="3155155" y="1460499"/>
                </a:lnTo>
                <a:lnTo>
                  <a:pt x="3185865" y="1435099"/>
                </a:lnTo>
                <a:lnTo>
                  <a:pt x="3214242" y="1396999"/>
                </a:lnTo>
                <a:lnTo>
                  <a:pt x="3241049" y="1358899"/>
                </a:lnTo>
                <a:lnTo>
                  <a:pt x="3257541" y="1308099"/>
                </a:lnTo>
                <a:lnTo>
                  <a:pt x="3263828" y="1257299"/>
                </a:lnTo>
                <a:lnTo>
                  <a:pt x="3260025" y="1219199"/>
                </a:lnTo>
                <a:lnTo>
                  <a:pt x="3246245" y="1181099"/>
                </a:lnTo>
                <a:lnTo>
                  <a:pt x="3222600" y="1142999"/>
                </a:lnTo>
                <a:lnTo>
                  <a:pt x="3189204" y="1104899"/>
                </a:lnTo>
                <a:close/>
              </a:path>
              <a:path w="4267835" h="2870200">
                <a:moveTo>
                  <a:pt x="354661" y="1828799"/>
                </a:moveTo>
                <a:lnTo>
                  <a:pt x="9691" y="1828799"/>
                </a:lnTo>
                <a:lnTo>
                  <a:pt x="0" y="1841499"/>
                </a:lnTo>
                <a:lnTo>
                  <a:pt x="0" y="1930399"/>
                </a:lnTo>
                <a:lnTo>
                  <a:pt x="8924" y="1930399"/>
                </a:lnTo>
                <a:lnTo>
                  <a:pt x="20495" y="1917699"/>
                </a:lnTo>
                <a:lnTo>
                  <a:pt x="43738" y="1917699"/>
                </a:lnTo>
                <a:lnTo>
                  <a:pt x="55557" y="1904999"/>
                </a:lnTo>
                <a:lnTo>
                  <a:pt x="354661" y="1828799"/>
                </a:lnTo>
                <a:close/>
              </a:path>
              <a:path w="4267835" h="2870200">
                <a:moveTo>
                  <a:pt x="2335275" y="0"/>
                </a:moveTo>
                <a:lnTo>
                  <a:pt x="2051811" y="0"/>
                </a:lnTo>
                <a:lnTo>
                  <a:pt x="1837435" y="101600"/>
                </a:lnTo>
                <a:lnTo>
                  <a:pt x="1795391" y="139700"/>
                </a:lnTo>
                <a:lnTo>
                  <a:pt x="1754037" y="165100"/>
                </a:lnTo>
                <a:lnTo>
                  <a:pt x="1713375" y="190500"/>
                </a:lnTo>
                <a:lnTo>
                  <a:pt x="1673410" y="215900"/>
                </a:lnTo>
                <a:lnTo>
                  <a:pt x="1634146" y="241300"/>
                </a:lnTo>
                <a:lnTo>
                  <a:pt x="1595587" y="279400"/>
                </a:lnTo>
                <a:lnTo>
                  <a:pt x="1557737" y="304800"/>
                </a:lnTo>
                <a:lnTo>
                  <a:pt x="1520600" y="342900"/>
                </a:lnTo>
                <a:lnTo>
                  <a:pt x="1484180" y="380999"/>
                </a:lnTo>
                <a:lnTo>
                  <a:pt x="1448481" y="406399"/>
                </a:lnTo>
                <a:lnTo>
                  <a:pt x="1413508" y="444499"/>
                </a:lnTo>
                <a:lnTo>
                  <a:pt x="1379265" y="482599"/>
                </a:lnTo>
                <a:lnTo>
                  <a:pt x="1345755" y="520699"/>
                </a:lnTo>
                <a:lnTo>
                  <a:pt x="1312982" y="558799"/>
                </a:lnTo>
                <a:lnTo>
                  <a:pt x="1280951" y="596899"/>
                </a:lnTo>
                <a:lnTo>
                  <a:pt x="1249666" y="634999"/>
                </a:lnTo>
                <a:lnTo>
                  <a:pt x="1217919" y="673099"/>
                </a:lnTo>
                <a:lnTo>
                  <a:pt x="1185707" y="711199"/>
                </a:lnTo>
                <a:lnTo>
                  <a:pt x="1153045" y="749299"/>
                </a:lnTo>
                <a:lnTo>
                  <a:pt x="1119950" y="787399"/>
                </a:lnTo>
                <a:lnTo>
                  <a:pt x="1086436" y="825499"/>
                </a:lnTo>
                <a:lnTo>
                  <a:pt x="1052521" y="863599"/>
                </a:lnTo>
                <a:lnTo>
                  <a:pt x="1018219" y="901699"/>
                </a:lnTo>
                <a:lnTo>
                  <a:pt x="983546" y="939799"/>
                </a:lnTo>
                <a:lnTo>
                  <a:pt x="948519" y="977899"/>
                </a:lnTo>
                <a:lnTo>
                  <a:pt x="913153" y="1015999"/>
                </a:lnTo>
                <a:lnTo>
                  <a:pt x="841467" y="1092199"/>
                </a:lnTo>
                <a:lnTo>
                  <a:pt x="768615" y="1168399"/>
                </a:lnTo>
                <a:lnTo>
                  <a:pt x="731791" y="1193799"/>
                </a:lnTo>
                <a:lnTo>
                  <a:pt x="619918" y="1308099"/>
                </a:lnTo>
                <a:lnTo>
                  <a:pt x="582212" y="1333499"/>
                </a:lnTo>
                <a:lnTo>
                  <a:pt x="506275" y="1409699"/>
                </a:lnTo>
                <a:lnTo>
                  <a:pt x="468074" y="1435099"/>
                </a:lnTo>
                <a:lnTo>
                  <a:pt x="391288" y="1511299"/>
                </a:lnTo>
                <a:lnTo>
                  <a:pt x="352735" y="1536699"/>
                </a:lnTo>
                <a:lnTo>
                  <a:pt x="314095" y="1574799"/>
                </a:lnTo>
                <a:lnTo>
                  <a:pt x="278612" y="1600199"/>
                </a:lnTo>
                <a:lnTo>
                  <a:pt x="203647" y="1650999"/>
                </a:lnTo>
                <a:lnTo>
                  <a:pt x="131162" y="1701799"/>
                </a:lnTo>
                <a:lnTo>
                  <a:pt x="92980" y="1714499"/>
                </a:lnTo>
                <a:lnTo>
                  <a:pt x="62931" y="1752599"/>
                </a:lnTo>
                <a:lnTo>
                  <a:pt x="51234" y="1803399"/>
                </a:lnTo>
                <a:lnTo>
                  <a:pt x="48046" y="1803399"/>
                </a:lnTo>
                <a:lnTo>
                  <a:pt x="39258" y="1816099"/>
                </a:lnTo>
                <a:lnTo>
                  <a:pt x="26073" y="1828799"/>
                </a:lnTo>
                <a:lnTo>
                  <a:pt x="404551" y="1828799"/>
                </a:lnTo>
                <a:lnTo>
                  <a:pt x="804658" y="1727199"/>
                </a:lnTo>
                <a:lnTo>
                  <a:pt x="2736876" y="1727199"/>
                </a:lnTo>
                <a:lnTo>
                  <a:pt x="2715209" y="1714499"/>
                </a:lnTo>
                <a:lnTo>
                  <a:pt x="463307" y="1714499"/>
                </a:lnTo>
                <a:lnTo>
                  <a:pt x="487927" y="1701799"/>
                </a:lnTo>
                <a:lnTo>
                  <a:pt x="505487" y="1676399"/>
                </a:lnTo>
                <a:lnTo>
                  <a:pt x="518661" y="1676399"/>
                </a:lnTo>
                <a:lnTo>
                  <a:pt x="530122" y="1663699"/>
                </a:lnTo>
                <a:lnTo>
                  <a:pt x="605886" y="1612899"/>
                </a:lnTo>
                <a:lnTo>
                  <a:pt x="386155" y="1612899"/>
                </a:lnTo>
                <a:lnTo>
                  <a:pt x="426096" y="1587499"/>
                </a:lnTo>
                <a:lnTo>
                  <a:pt x="506900" y="1511299"/>
                </a:lnTo>
                <a:lnTo>
                  <a:pt x="547205" y="1485899"/>
                </a:lnTo>
                <a:lnTo>
                  <a:pt x="587072" y="1447799"/>
                </a:lnTo>
                <a:lnTo>
                  <a:pt x="626222" y="1409699"/>
                </a:lnTo>
                <a:lnTo>
                  <a:pt x="664376" y="1384299"/>
                </a:lnTo>
                <a:lnTo>
                  <a:pt x="701254" y="1346199"/>
                </a:lnTo>
                <a:lnTo>
                  <a:pt x="947103" y="1079499"/>
                </a:lnTo>
                <a:lnTo>
                  <a:pt x="1119896" y="888999"/>
                </a:lnTo>
                <a:lnTo>
                  <a:pt x="1221969" y="774699"/>
                </a:lnTo>
                <a:lnTo>
                  <a:pt x="1322577" y="660399"/>
                </a:lnTo>
                <a:lnTo>
                  <a:pt x="1355328" y="622299"/>
                </a:lnTo>
                <a:lnTo>
                  <a:pt x="1388585" y="584199"/>
                </a:lnTo>
                <a:lnTo>
                  <a:pt x="1422362" y="546099"/>
                </a:lnTo>
                <a:lnTo>
                  <a:pt x="1456677" y="520699"/>
                </a:lnTo>
                <a:lnTo>
                  <a:pt x="1491548" y="482599"/>
                </a:lnTo>
                <a:lnTo>
                  <a:pt x="1526989" y="444499"/>
                </a:lnTo>
                <a:lnTo>
                  <a:pt x="1563019" y="419099"/>
                </a:lnTo>
                <a:lnTo>
                  <a:pt x="1599654" y="380999"/>
                </a:lnTo>
                <a:lnTo>
                  <a:pt x="1636910" y="342900"/>
                </a:lnTo>
                <a:lnTo>
                  <a:pt x="1674805" y="317500"/>
                </a:lnTo>
                <a:lnTo>
                  <a:pt x="1713356" y="292100"/>
                </a:lnTo>
                <a:lnTo>
                  <a:pt x="1752578" y="254000"/>
                </a:lnTo>
                <a:lnTo>
                  <a:pt x="1792490" y="228600"/>
                </a:lnTo>
                <a:lnTo>
                  <a:pt x="1833107" y="203200"/>
                </a:lnTo>
                <a:lnTo>
                  <a:pt x="1874447" y="177800"/>
                </a:lnTo>
                <a:lnTo>
                  <a:pt x="1916526" y="152400"/>
                </a:lnTo>
                <a:lnTo>
                  <a:pt x="1959361" y="127000"/>
                </a:lnTo>
                <a:lnTo>
                  <a:pt x="2002968" y="101600"/>
                </a:lnTo>
                <a:lnTo>
                  <a:pt x="2047366" y="76200"/>
                </a:lnTo>
                <a:lnTo>
                  <a:pt x="2083717" y="63500"/>
                </a:lnTo>
                <a:lnTo>
                  <a:pt x="2121295" y="38100"/>
                </a:lnTo>
                <a:lnTo>
                  <a:pt x="2160898" y="25400"/>
                </a:lnTo>
                <a:lnTo>
                  <a:pt x="2351971" y="25400"/>
                </a:lnTo>
                <a:lnTo>
                  <a:pt x="2350134" y="12700"/>
                </a:lnTo>
                <a:lnTo>
                  <a:pt x="2335275" y="0"/>
                </a:lnTo>
                <a:close/>
              </a:path>
              <a:path w="4267835" h="2870200">
                <a:moveTo>
                  <a:pt x="1765998" y="1790699"/>
                </a:moveTo>
                <a:lnTo>
                  <a:pt x="1372348" y="1790699"/>
                </a:lnTo>
                <a:lnTo>
                  <a:pt x="1421381" y="1803399"/>
                </a:lnTo>
                <a:lnTo>
                  <a:pt x="1716277" y="1803399"/>
                </a:lnTo>
                <a:lnTo>
                  <a:pt x="1765998" y="1790699"/>
                </a:lnTo>
                <a:close/>
              </a:path>
              <a:path w="4267835" h="2870200">
                <a:moveTo>
                  <a:pt x="2736876" y="1727199"/>
                </a:moveTo>
                <a:lnTo>
                  <a:pt x="939869" y="1727199"/>
                </a:lnTo>
                <a:lnTo>
                  <a:pt x="983194" y="1739899"/>
                </a:lnTo>
                <a:lnTo>
                  <a:pt x="1079816" y="1765299"/>
                </a:lnTo>
                <a:lnTo>
                  <a:pt x="2341299" y="1765299"/>
                </a:lnTo>
                <a:lnTo>
                  <a:pt x="2364802" y="1752599"/>
                </a:lnTo>
                <a:lnTo>
                  <a:pt x="2384781" y="1752599"/>
                </a:lnTo>
                <a:lnTo>
                  <a:pt x="2401950" y="1739899"/>
                </a:lnTo>
                <a:lnTo>
                  <a:pt x="2784077" y="1739899"/>
                </a:lnTo>
                <a:lnTo>
                  <a:pt x="2736876" y="1727199"/>
                </a:lnTo>
                <a:close/>
              </a:path>
              <a:path w="4267835" h="2870200">
                <a:moveTo>
                  <a:pt x="2351971" y="25400"/>
                </a:moveTo>
                <a:lnTo>
                  <a:pt x="2249363" y="25400"/>
                </a:lnTo>
                <a:lnTo>
                  <a:pt x="2265679" y="38100"/>
                </a:lnTo>
                <a:lnTo>
                  <a:pt x="2265337" y="50800"/>
                </a:lnTo>
                <a:lnTo>
                  <a:pt x="2265425" y="76200"/>
                </a:lnTo>
                <a:lnTo>
                  <a:pt x="2264750" y="101600"/>
                </a:lnTo>
                <a:lnTo>
                  <a:pt x="2262123" y="114300"/>
                </a:lnTo>
                <a:lnTo>
                  <a:pt x="2252350" y="165100"/>
                </a:lnTo>
                <a:lnTo>
                  <a:pt x="2240754" y="215900"/>
                </a:lnTo>
                <a:lnTo>
                  <a:pt x="2227418" y="266700"/>
                </a:lnTo>
                <a:lnTo>
                  <a:pt x="2212426" y="317500"/>
                </a:lnTo>
                <a:lnTo>
                  <a:pt x="2195863" y="355599"/>
                </a:lnTo>
                <a:lnTo>
                  <a:pt x="2177812" y="406399"/>
                </a:lnTo>
                <a:lnTo>
                  <a:pt x="2158358" y="444499"/>
                </a:lnTo>
                <a:lnTo>
                  <a:pt x="2137585" y="495299"/>
                </a:lnTo>
                <a:lnTo>
                  <a:pt x="2115577" y="533399"/>
                </a:lnTo>
                <a:lnTo>
                  <a:pt x="2092419" y="584199"/>
                </a:lnTo>
                <a:lnTo>
                  <a:pt x="2068194" y="622299"/>
                </a:lnTo>
                <a:lnTo>
                  <a:pt x="2041846" y="673099"/>
                </a:lnTo>
                <a:lnTo>
                  <a:pt x="2014520" y="711199"/>
                </a:lnTo>
                <a:lnTo>
                  <a:pt x="1986239" y="761999"/>
                </a:lnTo>
                <a:lnTo>
                  <a:pt x="1957026" y="800099"/>
                </a:lnTo>
                <a:lnTo>
                  <a:pt x="1926905" y="838199"/>
                </a:lnTo>
                <a:lnTo>
                  <a:pt x="1895899" y="876299"/>
                </a:lnTo>
                <a:lnTo>
                  <a:pt x="1864031" y="914399"/>
                </a:lnTo>
                <a:lnTo>
                  <a:pt x="1831325" y="952499"/>
                </a:lnTo>
                <a:lnTo>
                  <a:pt x="1797805" y="977899"/>
                </a:lnTo>
                <a:lnTo>
                  <a:pt x="1763493" y="1015999"/>
                </a:lnTo>
                <a:lnTo>
                  <a:pt x="1728413" y="1054099"/>
                </a:lnTo>
                <a:lnTo>
                  <a:pt x="1692589" y="1079499"/>
                </a:lnTo>
                <a:lnTo>
                  <a:pt x="1656044" y="1117599"/>
                </a:lnTo>
                <a:lnTo>
                  <a:pt x="1618802" y="1142999"/>
                </a:lnTo>
                <a:lnTo>
                  <a:pt x="1580885" y="1168399"/>
                </a:lnTo>
                <a:lnTo>
                  <a:pt x="1542317" y="1206499"/>
                </a:lnTo>
                <a:lnTo>
                  <a:pt x="1463323" y="1257299"/>
                </a:lnTo>
                <a:lnTo>
                  <a:pt x="1382007" y="1308099"/>
                </a:lnTo>
                <a:lnTo>
                  <a:pt x="1298557" y="1358899"/>
                </a:lnTo>
                <a:lnTo>
                  <a:pt x="1213158" y="1409699"/>
                </a:lnTo>
                <a:lnTo>
                  <a:pt x="1169787" y="1422399"/>
                </a:lnTo>
                <a:lnTo>
                  <a:pt x="1081819" y="1473199"/>
                </a:lnTo>
                <a:lnTo>
                  <a:pt x="1037269" y="1485899"/>
                </a:lnTo>
                <a:lnTo>
                  <a:pt x="992372" y="1511299"/>
                </a:lnTo>
                <a:lnTo>
                  <a:pt x="947152" y="1523999"/>
                </a:lnTo>
                <a:lnTo>
                  <a:pt x="901632" y="1549399"/>
                </a:lnTo>
                <a:lnTo>
                  <a:pt x="855837" y="1562099"/>
                </a:lnTo>
                <a:lnTo>
                  <a:pt x="809789" y="1587499"/>
                </a:lnTo>
                <a:lnTo>
                  <a:pt x="667674" y="1625599"/>
                </a:lnTo>
                <a:lnTo>
                  <a:pt x="625468" y="1650999"/>
                </a:lnTo>
                <a:lnTo>
                  <a:pt x="590409" y="1689099"/>
                </a:lnTo>
                <a:lnTo>
                  <a:pt x="575227" y="1701799"/>
                </a:lnTo>
                <a:lnTo>
                  <a:pt x="547361" y="1714499"/>
                </a:lnTo>
                <a:lnTo>
                  <a:pt x="1603328" y="1714499"/>
                </a:lnTo>
                <a:lnTo>
                  <a:pt x="1553314" y="1701799"/>
                </a:lnTo>
                <a:lnTo>
                  <a:pt x="1452270" y="1701799"/>
                </a:lnTo>
                <a:lnTo>
                  <a:pt x="1349715" y="1676399"/>
                </a:lnTo>
                <a:lnTo>
                  <a:pt x="1297812" y="1676399"/>
                </a:lnTo>
                <a:lnTo>
                  <a:pt x="1245462" y="1663699"/>
                </a:lnTo>
                <a:lnTo>
                  <a:pt x="1297997" y="1650999"/>
                </a:lnTo>
                <a:lnTo>
                  <a:pt x="1350181" y="1625599"/>
                </a:lnTo>
                <a:lnTo>
                  <a:pt x="1453563" y="1600199"/>
                </a:lnTo>
                <a:lnTo>
                  <a:pt x="1504798" y="1600199"/>
                </a:lnTo>
                <a:lnTo>
                  <a:pt x="1656893" y="1562099"/>
                </a:lnTo>
                <a:lnTo>
                  <a:pt x="1226463" y="1562099"/>
                </a:lnTo>
                <a:lnTo>
                  <a:pt x="1233675" y="1549399"/>
                </a:lnTo>
                <a:lnTo>
                  <a:pt x="1238887" y="1536699"/>
                </a:lnTo>
                <a:lnTo>
                  <a:pt x="1243236" y="1523999"/>
                </a:lnTo>
                <a:lnTo>
                  <a:pt x="1247862" y="1523999"/>
                </a:lnTo>
                <a:lnTo>
                  <a:pt x="1499869" y="1371599"/>
                </a:lnTo>
                <a:lnTo>
                  <a:pt x="1542441" y="1358899"/>
                </a:lnTo>
                <a:lnTo>
                  <a:pt x="1628939" y="1308099"/>
                </a:lnTo>
                <a:lnTo>
                  <a:pt x="1673058" y="1295399"/>
                </a:lnTo>
                <a:lnTo>
                  <a:pt x="1717885" y="1269999"/>
                </a:lnTo>
                <a:lnTo>
                  <a:pt x="1857577" y="1231899"/>
                </a:lnTo>
                <a:lnTo>
                  <a:pt x="1906199" y="1219199"/>
                </a:lnTo>
                <a:lnTo>
                  <a:pt x="2036785" y="1219199"/>
                </a:lnTo>
                <a:lnTo>
                  <a:pt x="2066416" y="1206499"/>
                </a:lnTo>
                <a:lnTo>
                  <a:pt x="2096046" y="1206499"/>
                </a:lnTo>
                <a:lnTo>
                  <a:pt x="2125725" y="1193799"/>
                </a:lnTo>
                <a:lnTo>
                  <a:pt x="2175351" y="1193799"/>
                </a:lnTo>
                <a:lnTo>
                  <a:pt x="2224980" y="1181099"/>
                </a:lnTo>
                <a:lnTo>
                  <a:pt x="2274612" y="1181099"/>
                </a:lnTo>
                <a:lnTo>
                  <a:pt x="2324245" y="1168399"/>
                </a:lnTo>
                <a:lnTo>
                  <a:pt x="2423516" y="1168399"/>
                </a:lnTo>
                <a:lnTo>
                  <a:pt x="2539333" y="1155699"/>
                </a:lnTo>
                <a:lnTo>
                  <a:pt x="1769236" y="1155699"/>
                </a:lnTo>
                <a:lnTo>
                  <a:pt x="1804099" y="1104899"/>
                </a:lnTo>
                <a:lnTo>
                  <a:pt x="1838483" y="1066799"/>
                </a:lnTo>
                <a:lnTo>
                  <a:pt x="1872360" y="1028699"/>
                </a:lnTo>
                <a:lnTo>
                  <a:pt x="1905699" y="977899"/>
                </a:lnTo>
                <a:lnTo>
                  <a:pt x="1938475" y="939799"/>
                </a:lnTo>
                <a:lnTo>
                  <a:pt x="1970658" y="901699"/>
                </a:lnTo>
                <a:lnTo>
                  <a:pt x="2002219" y="863599"/>
                </a:lnTo>
                <a:lnTo>
                  <a:pt x="2033132" y="825499"/>
                </a:lnTo>
                <a:lnTo>
                  <a:pt x="2063368" y="774699"/>
                </a:lnTo>
                <a:lnTo>
                  <a:pt x="2092310" y="736599"/>
                </a:lnTo>
                <a:lnTo>
                  <a:pt x="2119923" y="698499"/>
                </a:lnTo>
                <a:lnTo>
                  <a:pt x="2146192" y="647699"/>
                </a:lnTo>
                <a:lnTo>
                  <a:pt x="2171100" y="609599"/>
                </a:lnTo>
                <a:lnTo>
                  <a:pt x="2194631" y="558799"/>
                </a:lnTo>
                <a:lnTo>
                  <a:pt x="2216768" y="520699"/>
                </a:lnTo>
                <a:lnTo>
                  <a:pt x="2237495" y="469899"/>
                </a:lnTo>
                <a:lnTo>
                  <a:pt x="2256796" y="431799"/>
                </a:lnTo>
                <a:lnTo>
                  <a:pt x="2274654" y="380999"/>
                </a:lnTo>
                <a:lnTo>
                  <a:pt x="2291054" y="330200"/>
                </a:lnTo>
                <a:lnTo>
                  <a:pt x="2305979" y="292100"/>
                </a:lnTo>
                <a:lnTo>
                  <a:pt x="2319412" y="241300"/>
                </a:lnTo>
                <a:lnTo>
                  <a:pt x="2331338" y="190500"/>
                </a:lnTo>
                <a:lnTo>
                  <a:pt x="2342561" y="139700"/>
                </a:lnTo>
                <a:lnTo>
                  <a:pt x="2353118" y="101600"/>
                </a:lnTo>
                <a:lnTo>
                  <a:pt x="2357484" y="63500"/>
                </a:lnTo>
                <a:lnTo>
                  <a:pt x="2351971" y="25400"/>
                </a:lnTo>
                <a:close/>
              </a:path>
              <a:path w="4267835" h="2870200">
                <a:moveTo>
                  <a:pt x="2849061" y="1663699"/>
                </a:moveTo>
                <a:lnTo>
                  <a:pt x="2234267" y="1663699"/>
                </a:lnTo>
                <a:lnTo>
                  <a:pt x="2186177" y="1676399"/>
                </a:lnTo>
                <a:lnTo>
                  <a:pt x="2138313" y="1676399"/>
                </a:lnTo>
                <a:lnTo>
                  <a:pt x="2090399" y="1689099"/>
                </a:lnTo>
                <a:lnTo>
                  <a:pt x="2042411" y="1689099"/>
                </a:lnTo>
                <a:lnTo>
                  <a:pt x="1994326" y="1701799"/>
                </a:lnTo>
                <a:lnTo>
                  <a:pt x="1897768" y="1701799"/>
                </a:lnTo>
                <a:lnTo>
                  <a:pt x="1849250" y="1714499"/>
                </a:lnTo>
                <a:lnTo>
                  <a:pt x="2715209" y="1714499"/>
                </a:lnTo>
                <a:lnTo>
                  <a:pt x="2693542" y="1701799"/>
                </a:lnTo>
                <a:lnTo>
                  <a:pt x="2739968" y="1689099"/>
                </a:lnTo>
                <a:lnTo>
                  <a:pt x="2792062" y="1676399"/>
                </a:lnTo>
                <a:lnTo>
                  <a:pt x="2849061" y="1663699"/>
                </a:lnTo>
                <a:close/>
              </a:path>
              <a:path w="4267835" h="2870200">
                <a:moveTo>
                  <a:pt x="1967864" y="393699"/>
                </a:moveTo>
                <a:lnTo>
                  <a:pt x="1864373" y="507999"/>
                </a:lnTo>
                <a:lnTo>
                  <a:pt x="1829505" y="533399"/>
                </a:lnTo>
                <a:lnTo>
                  <a:pt x="1759169" y="609599"/>
                </a:lnTo>
                <a:lnTo>
                  <a:pt x="1652055" y="723899"/>
                </a:lnTo>
                <a:lnTo>
                  <a:pt x="1615892" y="749299"/>
                </a:lnTo>
                <a:lnTo>
                  <a:pt x="1542835" y="825499"/>
                </a:lnTo>
                <a:lnTo>
                  <a:pt x="1505927" y="850899"/>
                </a:lnTo>
                <a:lnTo>
                  <a:pt x="1431313" y="927099"/>
                </a:lnTo>
                <a:lnTo>
                  <a:pt x="1393593" y="952499"/>
                </a:lnTo>
                <a:lnTo>
                  <a:pt x="1355589" y="990599"/>
                </a:lnTo>
                <a:lnTo>
                  <a:pt x="1317292" y="1015999"/>
                </a:lnTo>
                <a:lnTo>
                  <a:pt x="1278696" y="1054099"/>
                </a:lnTo>
                <a:lnTo>
                  <a:pt x="1239793" y="1079499"/>
                </a:lnTo>
                <a:lnTo>
                  <a:pt x="1200577" y="1117599"/>
                </a:lnTo>
                <a:lnTo>
                  <a:pt x="1161039" y="1142999"/>
                </a:lnTo>
                <a:lnTo>
                  <a:pt x="1121172" y="1181099"/>
                </a:lnTo>
                <a:lnTo>
                  <a:pt x="1040426" y="1231899"/>
                </a:lnTo>
                <a:lnTo>
                  <a:pt x="999530" y="1269999"/>
                </a:lnTo>
                <a:lnTo>
                  <a:pt x="958278" y="1295399"/>
                </a:lnTo>
                <a:lnTo>
                  <a:pt x="832302" y="1371599"/>
                </a:lnTo>
                <a:lnTo>
                  <a:pt x="789547" y="1409699"/>
                </a:lnTo>
                <a:lnTo>
                  <a:pt x="658889" y="1485899"/>
                </a:lnTo>
                <a:lnTo>
                  <a:pt x="614514" y="1498599"/>
                </a:lnTo>
                <a:lnTo>
                  <a:pt x="569717" y="1523999"/>
                </a:lnTo>
                <a:lnTo>
                  <a:pt x="432716" y="1600199"/>
                </a:lnTo>
                <a:lnTo>
                  <a:pt x="386155" y="1612899"/>
                </a:lnTo>
                <a:lnTo>
                  <a:pt x="605886" y="1612899"/>
                </a:lnTo>
                <a:lnTo>
                  <a:pt x="738473" y="1523999"/>
                </a:lnTo>
                <a:lnTo>
                  <a:pt x="821884" y="1460499"/>
                </a:lnTo>
                <a:lnTo>
                  <a:pt x="947157" y="1384299"/>
                </a:lnTo>
                <a:lnTo>
                  <a:pt x="988969" y="1346199"/>
                </a:lnTo>
                <a:lnTo>
                  <a:pt x="1156575" y="1244599"/>
                </a:lnTo>
                <a:lnTo>
                  <a:pt x="1198894" y="1206499"/>
                </a:lnTo>
                <a:lnTo>
                  <a:pt x="1240370" y="1181099"/>
                </a:lnTo>
                <a:lnTo>
                  <a:pt x="1281063" y="1155699"/>
                </a:lnTo>
                <a:lnTo>
                  <a:pt x="1321032" y="1117599"/>
                </a:lnTo>
                <a:lnTo>
                  <a:pt x="1360337" y="1092199"/>
                </a:lnTo>
                <a:lnTo>
                  <a:pt x="1399037" y="1054099"/>
                </a:lnTo>
                <a:lnTo>
                  <a:pt x="1437191" y="1015999"/>
                </a:lnTo>
                <a:lnTo>
                  <a:pt x="1474860" y="990599"/>
                </a:lnTo>
                <a:lnTo>
                  <a:pt x="1512102" y="952499"/>
                </a:lnTo>
                <a:lnTo>
                  <a:pt x="1548977" y="914399"/>
                </a:lnTo>
                <a:lnTo>
                  <a:pt x="1585544" y="888999"/>
                </a:lnTo>
                <a:lnTo>
                  <a:pt x="1765851" y="698499"/>
                </a:lnTo>
                <a:lnTo>
                  <a:pt x="1801822" y="673099"/>
                </a:lnTo>
                <a:lnTo>
                  <a:pt x="1910627" y="558799"/>
                </a:lnTo>
                <a:lnTo>
                  <a:pt x="1947390" y="520699"/>
                </a:lnTo>
                <a:lnTo>
                  <a:pt x="1984501" y="495299"/>
                </a:lnTo>
                <a:lnTo>
                  <a:pt x="2004957" y="469899"/>
                </a:lnTo>
                <a:lnTo>
                  <a:pt x="2012329" y="444499"/>
                </a:lnTo>
                <a:lnTo>
                  <a:pt x="2001628" y="419099"/>
                </a:lnTo>
                <a:lnTo>
                  <a:pt x="1967864" y="393699"/>
                </a:lnTo>
                <a:close/>
              </a:path>
              <a:path w="4267835" h="2870200">
                <a:moveTo>
                  <a:pt x="2899651" y="1308099"/>
                </a:moveTo>
                <a:lnTo>
                  <a:pt x="2838220" y="1308099"/>
                </a:lnTo>
                <a:lnTo>
                  <a:pt x="2814513" y="1320799"/>
                </a:lnTo>
                <a:lnTo>
                  <a:pt x="2754630" y="1320799"/>
                </a:lnTo>
                <a:lnTo>
                  <a:pt x="2637115" y="1346199"/>
                </a:lnTo>
                <a:lnTo>
                  <a:pt x="2491932" y="1358899"/>
                </a:lnTo>
                <a:lnTo>
                  <a:pt x="1952933" y="1447799"/>
                </a:lnTo>
                <a:lnTo>
                  <a:pt x="1569958" y="1498599"/>
                </a:lnTo>
                <a:lnTo>
                  <a:pt x="1226463" y="1562099"/>
                </a:lnTo>
                <a:lnTo>
                  <a:pt x="1707114" y="1562099"/>
                </a:lnTo>
                <a:lnTo>
                  <a:pt x="1806948" y="1536699"/>
                </a:lnTo>
                <a:lnTo>
                  <a:pt x="1856596" y="1536699"/>
                </a:lnTo>
                <a:lnTo>
                  <a:pt x="1906088" y="1523999"/>
                </a:lnTo>
                <a:lnTo>
                  <a:pt x="1955444" y="1523999"/>
                </a:lnTo>
                <a:lnTo>
                  <a:pt x="2053814" y="1511299"/>
                </a:lnTo>
                <a:lnTo>
                  <a:pt x="2102865" y="1498599"/>
                </a:lnTo>
                <a:lnTo>
                  <a:pt x="2151468" y="1498599"/>
                </a:lnTo>
                <a:lnTo>
                  <a:pt x="2199987" y="1485899"/>
                </a:lnTo>
                <a:lnTo>
                  <a:pt x="2248448" y="1485899"/>
                </a:lnTo>
                <a:lnTo>
                  <a:pt x="2345312" y="1460499"/>
                </a:lnTo>
                <a:lnTo>
                  <a:pt x="2393770" y="1460499"/>
                </a:lnTo>
                <a:lnTo>
                  <a:pt x="2490880" y="1435099"/>
                </a:lnTo>
                <a:lnTo>
                  <a:pt x="2539587" y="1435099"/>
                </a:lnTo>
                <a:lnTo>
                  <a:pt x="2736091" y="1384299"/>
                </a:lnTo>
                <a:lnTo>
                  <a:pt x="2886012" y="1358899"/>
                </a:lnTo>
                <a:lnTo>
                  <a:pt x="2936620" y="1346199"/>
                </a:lnTo>
                <a:lnTo>
                  <a:pt x="2931170" y="1333499"/>
                </a:lnTo>
                <a:lnTo>
                  <a:pt x="2917506" y="1320799"/>
                </a:lnTo>
                <a:lnTo>
                  <a:pt x="2899651" y="1308099"/>
                </a:lnTo>
                <a:close/>
              </a:path>
              <a:path w="4267835" h="2870200">
                <a:moveTo>
                  <a:pt x="3606037" y="0"/>
                </a:moveTo>
                <a:lnTo>
                  <a:pt x="3490594" y="0"/>
                </a:lnTo>
                <a:lnTo>
                  <a:pt x="3383787" y="88900"/>
                </a:lnTo>
                <a:lnTo>
                  <a:pt x="3279106" y="203200"/>
                </a:lnTo>
                <a:lnTo>
                  <a:pt x="3244529" y="228600"/>
                </a:lnTo>
                <a:lnTo>
                  <a:pt x="3210051" y="266700"/>
                </a:lnTo>
                <a:lnTo>
                  <a:pt x="3141806" y="342900"/>
                </a:lnTo>
                <a:lnTo>
                  <a:pt x="3107625" y="368299"/>
                </a:lnTo>
                <a:lnTo>
                  <a:pt x="3073192" y="406399"/>
                </a:lnTo>
                <a:lnTo>
                  <a:pt x="3038349" y="444499"/>
                </a:lnTo>
                <a:lnTo>
                  <a:pt x="3002935" y="482599"/>
                </a:lnTo>
                <a:lnTo>
                  <a:pt x="2966793" y="507999"/>
                </a:lnTo>
                <a:lnTo>
                  <a:pt x="2929762" y="546099"/>
                </a:lnTo>
                <a:lnTo>
                  <a:pt x="2889194" y="571499"/>
                </a:lnTo>
                <a:lnTo>
                  <a:pt x="2846816" y="609599"/>
                </a:lnTo>
                <a:lnTo>
                  <a:pt x="2803127" y="634999"/>
                </a:lnTo>
                <a:lnTo>
                  <a:pt x="2713800" y="685799"/>
                </a:lnTo>
                <a:lnTo>
                  <a:pt x="2669158" y="723899"/>
                </a:lnTo>
                <a:lnTo>
                  <a:pt x="2632806" y="736599"/>
                </a:lnTo>
                <a:lnTo>
                  <a:pt x="2595808" y="761999"/>
                </a:lnTo>
                <a:lnTo>
                  <a:pt x="2560906" y="774699"/>
                </a:lnTo>
                <a:lnTo>
                  <a:pt x="2530840" y="812799"/>
                </a:lnTo>
                <a:lnTo>
                  <a:pt x="2508353" y="838199"/>
                </a:lnTo>
                <a:lnTo>
                  <a:pt x="2496184" y="888999"/>
                </a:lnTo>
                <a:lnTo>
                  <a:pt x="2488712" y="901699"/>
                </a:lnTo>
                <a:lnTo>
                  <a:pt x="2472133" y="914399"/>
                </a:lnTo>
                <a:lnTo>
                  <a:pt x="2451196" y="927099"/>
                </a:lnTo>
                <a:lnTo>
                  <a:pt x="2430652" y="939799"/>
                </a:lnTo>
                <a:lnTo>
                  <a:pt x="2202285" y="1066799"/>
                </a:lnTo>
                <a:lnTo>
                  <a:pt x="2155398" y="1079499"/>
                </a:lnTo>
                <a:lnTo>
                  <a:pt x="2107564" y="1104899"/>
                </a:lnTo>
                <a:lnTo>
                  <a:pt x="2017685" y="1130299"/>
                </a:lnTo>
                <a:lnTo>
                  <a:pt x="1970630" y="1130299"/>
                </a:lnTo>
                <a:lnTo>
                  <a:pt x="1922218" y="1142999"/>
                </a:lnTo>
                <a:lnTo>
                  <a:pt x="1821480" y="1142999"/>
                </a:lnTo>
                <a:lnTo>
                  <a:pt x="1769236" y="1155699"/>
                </a:lnTo>
                <a:lnTo>
                  <a:pt x="2539333" y="1155699"/>
                </a:lnTo>
                <a:lnTo>
                  <a:pt x="2770968" y="1130299"/>
                </a:lnTo>
                <a:lnTo>
                  <a:pt x="2870229" y="1117599"/>
                </a:lnTo>
                <a:lnTo>
                  <a:pt x="2919856" y="1104899"/>
                </a:lnTo>
                <a:lnTo>
                  <a:pt x="3189204" y="1104899"/>
                </a:lnTo>
                <a:lnTo>
                  <a:pt x="3146170" y="1079499"/>
                </a:lnTo>
                <a:lnTo>
                  <a:pt x="3100043" y="1066799"/>
                </a:lnTo>
                <a:lnTo>
                  <a:pt x="3075700" y="1054099"/>
                </a:lnTo>
                <a:lnTo>
                  <a:pt x="2446781" y="1054099"/>
                </a:lnTo>
                <a:lnTo>
                  <a:pt x="2490919" y="1015999"/>
                </a:lnTo>
                <a:lnTo>
                  <a:pt x="2535665" y="990599"/>
                </a:lnTo>
                <a:lnTo>
                  <a:pt x="2581281" y="965199"/>
                </a:lnTo>
                <a:lnTo>
                  <a:pt x="2628033" y="939799"/>
                </a:lnTo>
                <a:lnTo>
                  <a:pt x="2676184" y="927099"/>
                </a:lnTo>
                <a:lnTo>
                  <a:pt x="2725999" y="901699"/>
                </a:lnTo>
                <a:lnTo>
                  <a:pt x="2777743" y="888999"/>
                </a:lnTo>
                <a:lnTo>
                  <a:pt x="3304034" y="749299"/>
                </a:lnTo>
                <a:lnTo>
                  <a:pt x="3350952" y="723899"/>
                </a:lnTo>
                <a:lnTo>
                  <a:pt x="3444058" y="698499"/>
                </a:lnTo>
                <a:lnTo>
                  <a:pt x="2897123" y="698499"/>
                </a:lnTo>
                <a:lnTo>
                  <a:pt x="3008313" y="596899"/>
                </a:lnTo>
                <a:lnTo>
                  <a:pt x="3304158" y="292100"/>
                </a:lnTo>
                <a:lnTo>
                  <a:pt x="3342432" y="254000"/>
                </a:lnTo>
                <a:lnTo>
                  <a:pt x="3380897" y="203200"/>
                </a:lnTo>
                <a:lnTo>
                  <a:pt x="3458590" y="127000"/>
                </a:lnTo>
                <a:lnTo>
                  <a:pt x="3606037" y="0"/>
                </a:lnTo>
                <a:close/>
              </a:path>
              <a:path w="4267835" h="2870200">
                <a:moveTo>
                  <a:pt x="0" y="673099"/>
                </a:moveTo>
                <a:lnTo>
                  <a:pt x="0" y="1117599"/>
                </a:lnTo>
                <a:lnTo>
                  <a:pt x="13562" y="1104899"/>
                </a:lnTo>
                <a:lnTo>
                  <a:pt x="40231" y="1054099"/>
                </a:lnTo>
                <a:lnTo>
                  <a:pt x="58107" y="1015999"/>
                </a:lnTo>
                <a:lnTo>
                  <a:pt x="68633" y="965199"/>
                </a:lnTo>
                <a:lnTo>
                  <a:pt x="73251" y="914399"/>
                </a:lnTo>
                <a:lnTo>
                  <a:pt x="73365" y="876299"/>
                </a:lnTo>
                <a:lnTo>
                  <a:pt x="73403" y="863599"/>
                </a:lnTo>
                <a:lnTo>
                  <a:pt x="70533" y="825499"/>
                </a:lnTo>
                <a:lnTo>
                  <a:pt x="66082" y="774699"/>
                </a:lnTo>
                <a:lnTo>
                  <a:pt x="54073" y="723899"/>
                </a:lnTo>
                <a:lnTo>
                  <a:pt x="42698" y="711199"/>
                </a:lnTo>
                <a:lnTo>
                  <a:pt x="28001" y="685799"/>
                </a:lnTo>
                <a:lnTo>
                  <a:pt x="0" y="673099"/>
                </a:lnTo>
                <a:close/>
              </a:path>
              <a:path w="4267835" h="2870200">
                <a:moveTo>
                  <a:pt x="3051356" y="1041399"/>
                </a:moveTo>
                <a:lnTo>
                  <a:pt x="2548443" y="1041399"/>
                </a:lnTo>
                <a:lnTo>
                  <a:pt x="2497718" y="1054099"/>
                </a:lnTo>
                <a:lnTo>
                  <a:pt x="3075700" y="1054099"/>
                </a:lnTo>
                <a:lnTo>
                  <a:pt x="3051356" y="1041399"/>
                </a:lnTo>
                <a:close/>
              </a:path>
              <a:path w="4267835" h="2870200">
                <a:moveTo>
                  <a:pt x="2950447" y="1028699"/>
                </a:moveTo>
                <a:lnTo>
                  <a:pt x="2749868" y="1028699"/>
                </a:lnTo>
                <a:lnTo>
                  <a:pt x="2699668" y="1041399"/>
                </a:lnTo>
                <a:lnTo>
                  <a:pt x="3001146" y="1041399"/>
                </a:lnTo>
                <a:lnTo>
                  <a:pt x="2950447" y="1028699"/>
                </a:lnTo>
                <a:close/>
              </a:path>
              <a:path w="4267835" h="2870200">
                <a:moveTo>
                  <a:pt x="3766184" y="63500"/>
                </a:moveTo>
                <a:lnTo>
                  <a:pt x="3734079" y="101600"/>
                </a:lnTo>
                <a:lnTo>
                  <a:pt x="3701602" y="139700"/>
                </a:lnTo>
                <a:lnTo>
                  <a:pt x="3668703" y="177800"/>
                </a:lnTo>
                <a:lnTo>
                  <a:pt x="3635331" y="215900"/>
                </a:lnTo>
                <a:lnTo>
                  <a:pt x="3601438" y="254000"/>
                </a:lnTo>
                <a:lnTo>
                  <a:pt x="3566973" y="292100"/>
                </a:lnTo>
                <a:lnTo>
                  <a:pt x="3531886" y="330200"/>
                </a:lnTo>
                <a:lnTo>
                  <a:pt x="3496127" y="355599"/>
                </a:lnTo>
                <a:lnTo>
                  <a:pt x="3459648" y="393699"/>
                </a:lnTo>
                <a:lnTo>
                  <a:pt x="3422398" y="431799"/>
                </a:lnTo>
                <a:lnTo>
                  <a:pt x="3384326" y="457199"/>
                </a:lnTo>
                <a:lnTo>
                  <a:pt x="3345384" y="482599"/>
                </a:lnTo>
                <a:lnTo>
                  <a:pt x="3305522" y="520699"/>
                </a:lnTo>
                <a:lnTo>
                  <a:pt x="3264689" y="546099"/>
                </a:lnTo>
                <a:lnTo>
                  <a:pt x="3222837" y="571499"/>
                </a:lnTo>
                <a:lnTo>
                  <a:pt x="3179914" y="596899"/>
                </a:lnTo>
                <a:lnTo>
                  <a:pt x="3135872" y="609599"/>
                </a:lnTo>
                <a:lnTo>
                  <a:pt x="3090660" y="634999"/>
                </a:lnTo>
                <a:lnTo>
                  <a:pt x="3044229" y="660399"/>
                </a:lnTo>
                <a:lnTo>
                  <a:pt x="2996529" y="673099"/>
                </a:lnTo>
                <a:lnTo>
                  <a:pt x="2897123" y="698499"/>
                </a:lnTo>
                <a:lnTo>
                  <a:pt x="3444058" y="698499"/>
                </a:lnTo>
                <a:lnTo>
                  <a:pt x="3490207" y="673099"/>
                </a:lnTo>
                <a:lnTo>
                  <a:pt x="3536061" y="660399"/>
                </a:lnTo>
                <a:lnTo>
                  <a:pt x="3254501" y="660399"/>
                </a:lnTo>
                <a:lnTo>
                  <a:pt x="3275551" y="647699"/>
                </a:lnTo>
                <a:lnTo>
                  <a:pt x="3292029" y="622299"/>
                </a:lnTo>
                <a:lnTo>
                  <a:pt x="3305650" y="609599"/>
                </a:lnTo>
                <a:lnTo>
                  <a:pt x="3318128" y="596899"/>
                </a:lnTo>
                <a:lnTo>
                  <a:pt x="3354229" y="571499"/>
                </a:lnTo>
                <a:lnTo>
                  <a:pt x="3390384" y="533399"/>
                </a:lnTo>
                <a:lnTo>
                  <a:pt x="3498962" y="431799"/>
                </a:lnTo>
                <a:lnTo>
                  <a:pt x="3535123" y="406399"/>
                </a:lnTo>
                <a:lnTo>
                  <a:pt x="3571234" y="368299"/>
                </a:lnTo>
                <a:lnTo>
                  <a:pt x="3607274" y="342900"/>
                </a:lnTo>
                <a:lnTo>
                  <a:pt x="3679057" y="266700"/>
                </a:lnTo>
                <a:lnTo>
                  <a:pt x="3714760" y="241300"/>
                </a:lnTo>
                <a:lnTo>
                  <a:pt x="3750309" y="203200"/>
                </a:lnTo>
                <a:lnTo>
                  <a:pt x="3774774" y="177800"/>
                </a:lnTo>
                <a:lnTo>
                  <a:pt x="3793346" y="152400"/>
                </a:lnTo>
                <a:lnTo>
                  <a:pt x="3794368" y="114300"/>
                </a:lnTo>
                <a:lnTo>
                  <a:pt x="3766184" y="63500"/>
                </a:lnTo>
                <a:close/>
              </a:path>
              <a:path w="4267835" h="2870200">
                <a:moveTo>
                  <a:pt x="4267580" y="0"/>
                </a:moveTo>
                <a:lnTo>
                  <a:pt x="4175759" y="0"/>
                </a:lnTo>
                <a:lnTo>
                  <a:pt x="4150074" y="38100"/>
                </a:lnTo>
                <a:lnTo>
                  <a:pt x="4123163" y="88900"/>
                </a:lnTo>
                <a:lnTo>
                  <a:pt x="4095043" y="127000"/>
                </a:lnTo>
                <a:lnTo>
                  <a:pt x="4065731" y="165100"/>
                </a:lnTo>
                <a:lnTo>
                  <a:pt x="4035242" y="203200"/>
                </a:lnTo>
                <a:lnTo>
                  <a:pt x="4003594" y="241300"/>
                </a:lnTo>
                <a:lnTo>
                  <a:pt x="3970803" y="266700"/>
                </a:lnTo>
                <a:lnTo>
                  <a:pt x="3936886" y="304800"/>
                </a:lnTo>
                <a:lnTo>
                  <a:pt x="3901858" y="330200"/>
                </a:lnTo>
                <a:lnTo>
                  <a:pt x="3865737" y="368299"/>
                </a:lnTo>
                <a:lnTo>
                  <a:pt x="3828540" y="393699"/>
                </a:lnTo>
                <a:lnTo>
                  <a:pt x="3790282" y="419099"/>
                </a:lnTo>
                <a:lnTo>
                  <a:pt x="3750980" y="444499"/>
                </a:lnTo>
                <a:lnTo>
                  <a:pt x="3710651" y="469899"/>
                </a:lnTo>
                <a:lnTo>
                  <a:pt x="3669311" y="495299"/>
                </a:lnTo>
                <a:lnTo>
                  <a:pt x="3626977" y="520699"/>
                </a:lnTo>
                <a:lnTo>
                  <a:pt x="3583666" y="533399"/>
                </a:lnTo>
                <a:lnTo>
                  <a:pt x="3539393" y="558799"/>
                </a:lnTo>
                <a:lnTo>
                  <a:pt x="3494176" y="584199"/>
                </a:lnTo>
                <a:lnTo>
                  <a:pt x="3448031" y="596899"/>
                </a:lnTo>
                <a:lnTo>
                  <a:pt x="3400974" y="622299"/>
                </a:lnTo>
                <a:lnTo>
                  <a:pt x="3254501" y="660399"/>
                </a:lnTo>
                <a:lnTo>
                  <a:pt x="3536061" y="660399"/>
                </a:lnTo>
                <a:lnTo>
                  <a:pt x="3671662" y="584199"/>
                </a:lnTo>
                <a:lnTo>
                  <a:pt x="3716146" y="571499"/>
                </a:lnTo>
                <a:lnTo>
                  <a:pt x="3762365" y="533399"/>
                </a:lnTo>
                <a:lnTo>
                  <a:pt x="3806813" y="507999"/>
                </a:lnTo>
                <a:lnTo>
                  <a:pt x="3849552" y="482599"/>
                </a:lnTo>
                <a:lnTo>
                  <a:pt x="3890645" y="444499"/>
                </a:lnTo>
                <a:lnTo>
                  <a:pt x="3930156" y="419099"/>
                </a:lnTo>
                <a:lnTo>
                  <a:pt x="3968147" y="380999"/>
                </a:lnTo>
                <a:lnTo>
                  <a:pt x="4004681" y="342900"/>
                </a:lnTo>
                <a:lnTo>
                  <a:pt x="4039823" y="317500"/>
                </a:lnTo>
                <a:lnTo>
                  <a:pt x="4073634" y="279400"/>
                </a:lnTo>
                <a:lnTo>
                  <a:pt x="4106178" y="228600"/>
                </a:lnTo>
                <a:lnTo>
                  <a:pt x="4137519" y="190500"/>
                </a:lnTo>
                <a:lnTo>
                  <a:pt x="4167718" y="152400"/>
                </a:lnTo>
                <a:lnTo>
                  <a:pt x="4196841" y="114300"/>
                </a:lnTo>
                <a:lnTo>
                  <a:pt x="4267580" y="0"/>
                </a:lnTo>
                <a:close/>
              </a:path>
            </a:pathLst>
          </a:custGeom>
          <a:solidFill>
            <a:srgbClr val="533D34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312792" y="1157620"/>
            <a:ext cx="7909559" cy="5521325"/>
            <a:chOff x="4312792" y="1157620"/>
            <a:chExt cx="7909559" cy="5521325"/>
          </a:xfrm>
        </p:grpSpPr>
        <p:sp>
          <p:nvSpPr>
            <p:cNvPr id="5" name="object 5"/>
            <p:cNvSpPr/>
            <p:nvPr/>
          </p:nvSpPr>
          <p:spPr>
            <a:xfrm>
              <a:off x="10530699" y="1187783"/>
              <a:ext cx="1661795" cy="5461000"/>
            </a:xfrm>
            <a:custGeom>
              <a:avLst/>
              <a:gdLst/>
              <a:ahLst/>
              <a:cxnLst/>
              <a:rect l="l" t="t" r="r" b="b"/>
              <a:pathLst>
                <a:path w="1661795" h="5461000">
                  <a:moveTo>
                    <a:pt x="1661300" y="5420604"/>
                  </a:moveTo>
                  <a:lnTo>
                    <a:pt x="1592817" y="5435412"/>
                  </a:lnTo>
                  <a:lnTo>
                    <a:pt x="1546943" y="5444337"/>
                  </a:lnTo>
                  <a:lnTo>
                    <a:pt x="1499141" y="5451992"/>
                  </a:lnTo>
                  <a:lnTo>
                    <a:pt x="1449496" y="5457605"/>
                  </a:lnTo>
                  <a:lnTo>
                    <a:pt x="1398090" y="5460402"/>
                  </a:lnTo>
                  <a:lnTo>
                    <a:pt x="1345008" y="5459609"/>
                  </a:lnTo>
                  <a:lnTo>
                    <a:pt x="1290333" y="5454452"/>
                  </a:lnTo>
                  <a:lnTo>
                    <a:pt x="1234149" y="5444157"/>
                  </a:lnTo>
                  <a:lnTo>
                    <a:pt x="1176541" y="5427951"/>
                  </a:lnTo>
                  <a:lnTo>
                    <a:pt x="1139026" y="5415248"/>
                  </a:lnTo>
                  <a:lnTo>
                    <a:pt x="1099593" y="5401351"/>
                  </a:lnTo>
                  <a:lnTo>
                    <a:pt x="1058539" y="5386166"/>
                  </a:lnTo>
                  <a:lnTo>
                    <a:pt x="1016160" y="5369597"/>
                  </a:lnTo>
                  <a:lnTo>
                    <a:pt x="972752" y="5351550"/>
                  </a:lnTo>
                  <a:lnTo>
                    <a:pt x="928613" y="5331930"/>
                  </a:lnTo>
                  <a:lnTo>
                    <a:pt x="884038" y="5310644"/>
                  </a:lnTo>
                  <a:lnTo>
                    <a:pt x="839324" y="5287595"/>
                  </a:lnTo>
                  <a:lnTo>
                    <a:pt x="794768" y="5262691"/>
                  </a:lnTo>
                  <a:lnTo>
                    <a:pt x="750667" y="5235835"/>
                  </a:lnTo>
                  <a:lnTo>
                    <a:pt x="707316" y="5206934"/>
                  </a:lnTo>
                  <a:lnTo>
                    <a:pt x="665013" y="5175893"/>
                  </a:lnTo>
                  <a:lnTo>
                    <a:pt x="624053" y="5142617"/>
                  </a:lnTo>
                  <a:lnTo>
                    <a:pt x="584734" y="5107011"/>
                  </a:lnTo>
                  <a:lnTo>
                    <a:pt x="547352" y="5068982"/>
                  </a:lnTo>
                  <a:lnTo>
                    <a:pt x="512204" y="5028434"/>
                  </a:lnTo>
                  <a:lnTo>
                    <a:pt x="479958" y="4986925"/>
                  </a:lnTo>
                  <a:lnTo>
                    <a:pt x="450225" y="4945020"/>
                  </a:lnTo>
                  <a:lnTo>
                    <a:pt x="422989" y="4902726"/>
                  </a:lnTo>
                  <a:lnTo>
                    <a:pt x="398235" y="4860048"/>
                  </a:lnTo>
                  <a:lnTo>
                    <a:pt x="375947" y="4816992"/>
                  </a:lnTo>
                  <a:lnTo>
                    <a:pt x="356110" y="4773563"/>
                  </a:lnTo>
                  <a:lnTo>
                    <a:pt x="338707" y="4729767"/>
                  </a:lnTo>
                  <a:lnTo>
                    <a:pt x="323723" y="4685610"/>
                  </a:lnTo>
                  <a:lnTo>
                    <a:pt x="311143" y="4641096"/>
                  </a:lnTo>
                  <a:lnTo>
                    <a:pt x="300951" y="4596231"/>
                  </a:lnTo>
                  <a:lnTo>
                    <a:pt x="293131" y="4551022"/>
                  </a:lnTo>
                  <a:lnTo>
                    <a:pt x="287667" y="4505472"/>
                  </a:lnTo>
                  <a:lnTo>
                    <a:pt x="284544" y="4459589"/>
                  </a:lnTo>
                  <a:lnTo>
                    <a:pt x="283746" y="4413377"/>
                  </a:lnTo>
                  <a:lnTo>
                    <a:pt x="285257" y="4366843"/>
                  </a:lnTo>
                  <a:lnTo>
                    <a:pt x="289062" y="4319991"/>
                  </a:lnTo>
                  <a:lnTo>
                    <a:pt x="295146" y="4272827"/>
                  </a:lnTo>
                  <a:lnTo>
                    <a:pt x="303491" y="4225356"/>
                  </a:lnTo>
                  <a:lnTo>
                    <a:pt x="314084" y="4177585"/>
                  </a:lnTo>
                  <a:lnTo>
                    <a:pt x="328180" y="4127838"/>
                  </a:lnTo>
                  <a:lnTo>
                    <a:pt x="345237" y="4079790"/>
                  </a:lnTo>
                  <a:lnTo>
                    <a:pt x="364551" y="4033027"/>
                  </a:lnTo>
                  <a:lnTo>
                    <a:pt x="385420" y="3987132"/>
                  </a:lnTo>
                  <a:lnTo>
                    <a:pt x="407144" y="3941689"/>
                  </a:lnTo>
                  <a:lnTo>
                    <a:pt x="429019" y="3896280"/>
                  </a:lnTo>
                  <a:lnTo>
                    <a:pt x="450172" y="3850685"/>
                  </a:lnTo>
                  <a:lnTo>
                    <a:pt x="470199" y="3804614"/>
                  </a:lnTo>
                  <a:lnTo>
                    <a:pt x="489017" y="3758034"/>
                  </a:lnTo>
                  <a:lnTo>
                    <a:pt x="506542" y="3710909"/>
                  </a:lnTo>
                  <a:lnTo>
                    <a:pt x="522689" y="3663207"/>
                  </a:lnTo>
                  <a:lnTo>
                    <a:pt x="537376" y="3614893"/>
                  </a:lnTo>
                  <a:lnTo>
                    <a:pt x="550517" y="3565933"/>
                  </a:lnTo>
                  <a:lnTo>
                    <a:pt x="562029" y="3516293"/>
                  </a:lnTo>
                  <a:lnTo>
                    <a:pt x="571827" y="3465940"/>
                  </a:lnTo>
                  <a:lnTo>
                    <a:pt x="579829" y="3414839"/>
                  </a:lnTo>
                  <a:lnTo>
                    <a:pt x="585950" y="3362956"/>
                  </a:lnTo>
                  <a:lnTo>
                    <a:pt x="590107" y="3310257"/>
                  </a:lnTo>
                  <a:lnTo>
                    <a:pt x="592214" y="3256708"/>
                  </a:lnTo>
                  <a:lnTo>
                    <a:pt x="592217" y="3207590"/>
                  </a:lnTo>
                  <a:lnTo>
                    <a:pt x="590305" y="3158655"/>
                  </a:lnTo>
                  <a:lnTo>
                    <a:pt x="586545" y="3109898"/>
                  </a:lnTo>
                  <a:lnTo>
                    <a:pt x="581005" y="3061312"/>
                  </a:lnTo>
                  <a:lnTo>
                    <a:pt x="573755" y="3012889"/>
                  </a:lnTo>
                  <a:lnTo>
                    <a:pt x="564861" y="2964624"/>
                  </a:lnTo>
                  <a:lnTo>
                    <a:pt x="554394" y="2916510"/>
                  </a:lnTo>
                  <a:lnTo>
                    <a:pt x="542421" y="2868540"/>
                  </a:lnTo>
                  <a:lnTo>
                    <a:pt x="529010" y="2820707"/>
                  </a:lnTo>
                  <a:lnTo>
                    <a:pt x="514230" y="2773006"/>
                  </a:lnTo>
                  <a:lnTo>
                    <a:pt x="498149" y="2725429"/>
                  </a:lnTo>
                  <a:lnTo>
                    <a:pt x="480835" y="2677969"/>
                  </a:lnTo>
                  <a:lnTo>
                    <a:pt x="457383" y="2617071"/>
                  </a:lnTo>
                  <a:lnTo>
                    <a:pt x="434887" y="2561088"/>
                  </a:lnTo>
                  <a:lnTo>
                    <a:pt x="413247" y="2509434"/>
                  </a:lnTo>
                  <a:lnTo>
                    <a:pt x="392360" y="2461520"/>
                  </a:lnTo>
                  <a:lnTo>
                    <a:pt x="372123" y="2416762"/>
                  </a:lnTo>
                  <a:lnTo>
                    <a:pt x="352435" y="2374571"/>
                  </a:lnTo>
                  <a:lnTo>
                    <a:pt x="333193" y="2334362"/>
                  </a:lnTo>
                  <a:lnTo>
                    <a:pt x="314296" y="2295547"/>
                  </a:lnTo>
                  <a:lnTo>
                    <a:pt x="295642" y="2257539"/>
                  </a:lnTo>
                  <a:lnTo>
                    <a:pt x="277127" y="2219753"/>
                  </a:lnTo>
                  <a:lnTo>
                    <a:pt x="251818" y="2167080"/>
                  </a:lnTo>
                  <a:lnTo>
                    <a:pt x="228344" y="2115915"/>
                  </a:lnTo>
                  <a:lnTo>
                    <a:pt x="201100" y="2053256"/>
                  </a:lnTo>
                  <a:lnTo>
                    <a:pt x="186469" y="2017978"/>
                  </a:lnTo>
                  <a:lnTo>
                    <a:pt x="171381" y="1980258"/>
                  </a:lnTo>
                  <a:lnTo>
                    <a:pt x="155999" y="1940243"/>
                  </a:lnTo>
                  <a:lnTo>
                    <a:pt x="140484" y="1898075"/>
                  </a:lnTo>
                  <a:lnTo>
                    <a:pt x="124997" y="1853899"/>
                  </a:lnTo>
                  <a:lnTo>
                    <a:pt x="109702" y="1807859"/>
                  </a:lnTo>
                  <a:lnTo>
                    <a:pt x="94760" y="1760100"/>
                  </a:lnTo>
                  <a:lnTo>
                    <a:pt x="80333" y="1710765"/>
                  </a:lnTo>
                  <a:lnTo>
                    <a:pt x="66582" y="1659999"/>
                  </a:lnTo>
                  <a:lnTo>
                    <a:pt x="53670" y="1607946"/>
                  </a:lnTo>
                  <a:lnTo>
                    <a:pt x="41759" y="1554751"/>
                  </a:lnTo>
                  <a:lnTo>
                    <a:pt x="31011" y="1500557"/>
                  </a:lnTo>
                  <a:lnTo>
                    <a:pt x="21586" y="1445509"/>
                  </a:lnTo>
                  <a:lnTo>
                    <a:pt x="13648" y="1389751"/>
                  </a:lnTo>
                  <a:lnTo>
                    <a:pt x="7359" y="1333428"/>
                  </a:lnTo>
                  <a:lnTo>
                    <a:pt x="2880" y="1276682"/>
                  </a:lnTo>
                  <a:lnTo>
                    <a:pt x="373" y="1219660"/>
                  </a:lnTo>
                  <a:lnTo>
                    <a:pt x="0" y="1162504"/>
                  </a:lnTo>
                  <a:lnTo>
                    <a:pt x="1922" y="1105359"/>
                  </a:lnTo>
                  <a:lnTo>
                    <a:pt x="6303" y="1048370"/>
                  </a:lnTo>
                  <a:lnTo>
                    <a:pt x="13304" y="991680"/>
                  </a:lnTo>
                  <a:lnTo>
                    <a:pt x="23087" y="935434"/>
                  </a:lnTo>
                  <a:lnTo>
                    <a:pt x="35813" y="879776"/>
                  </a:lnTo>
                  <a:lnTo>
                    <a:pt x="51645" y="824850"/>
                  </a:lnTo>
                  <a:lnTo>
                    <a:pt x="70744" y="770801"/>
                  </a:lnTo>
                  <a:lnTo>
                    <a:pt x="93273" y="717772"/>
                  </a:lnTo>
                  <a:lnTo>
                    <a:pt x="119393" y="665908"/>
                  </a:lnTo>
                  <a:lnTo>
                    <a:pt x="152949" y="609386"/>
                  </a:lnTo>
                  <a:lnTo>
                    <a:pt x="188598" y="557395"/>
                  </a:lnTo>
                  <a:lnTo>
                    <a:pt x="224828" y="510415"/>
                  </a:lnTo>
                  <a:lnTo>
                    <a:pt x="260125" y="468931"/>
                  </a:lnTo>
                  <a:lnTo>
                    <a:pt x="292975" y="433424"/>
                  </a:lnTo>
                  <a:lnTo>
                    <a:pt x="321865" y="404375"/>
                  </a:lnTo>
                  <a:lnTo>
                    <a:pt x="361709" y="367585"/>
                  </a:lnTo>
                  <a:lnTo>
                    <a:pt x="402299" y="334041"/>
                  </a:lnTo>
                  <a:lnTo>
                    <a:pt x="444091" y="302684"/>
                  </a:lnTo>
                  <a:lnTo>
                    <a:pt x="487025" y="273416"/>
                  </a:lnTo>
                  <a:lnTo>
                    <a:pt x="531044" y="246139"/>
                  </a:lnTo>
                  <a:lnTo>
                    <a:pt x="576088" y="220754"/>
                  </a:lnTo>
                  <a:lnTo>
                    <a:pt x="622100" y="197162"/>
                  </a:lnTo>
                  <a:lnTo>
                    <a:pt x="669021" y="175266"/>
                  </a:lnTo>
                  <a:lnTo>
                    <a:pt x="716793" y="154966"/>
                  </a:lnTo>
                  <a:lnTo>
                    <a:pt x="765357" y="136165"/>
                  </a:lnTo>
                  <a:lnTo>
                    <a:pt x="814655" y="118763"/>
                  </a:lnTo>
                  <a:lnTo>
                    <a:pt x="864629" y="102663"/>
                  </a:lnTo>
                  <a:lnTo>
                    <a:pt x="914344" y="88550"/>
                  </a:lnTo>
                  <a:lnTo>
                    <a:pt x="966660" y="75812"/>
                  </a:lnTo>
                  <a:lnTo>
                    <a:pt x="1020877" y="64366"/>
                  </a:lnTo>
                  <a:lnTo>
                    <a:pt x="1076295" y="54125"/>
                  </a:lnTo>
                  <a:lnTo>
                    <a:pt x="1132213" y="45005"/>
                  </a:lnTo>
                  <a:lnTo>
                    <a:pt x="1187932" y="36922"/>
                  </a:lnTo>
                  <a:lnTo>
                    <a:pt x="1242752" y="29789"/>
                  </a:lnTo>
                  <a:lnTo>
                    <a:pt x="1295973" y="23522"/>
                  </a:lnTo>
                  <a:lnTo>
                    <a:pt x="1346896" y="18037"/>
                  </a:lnTo>
                  <a:lnTo>
                    <a:pt x="1394820" y="13247"/>
                  </a:lnTo>
                  <a:lnTo>
                    <a:pt x="1439045" y="9069"/>
                  </a:lnTo>
                  <a:lnTo>
                    <a:pt x="1478871" y="5417"/>
                  </a:lnTo>
                  <a:lnTo>
                    <a:pt x="1513599" y="2206"/>
                  </a:lnTo>
                  <a:lnTo>
                    <a:pt x="1550403" y="466"/>
                  </a:lnTo>
                  <a:lnTo>
                    <a:pt x="1597625" y="0"/>
                  </a:lnTo>
                  <a:lnTo>
                    <a:pt x="1642490" y="224"/>
                  </a:lnTo>
                  <a:lnTo>
                    <a:pt x="1661300" y="433"/>
                  </a:lnTo>
                </a:path>
              </a:pathLst>
            </a:custGeom>
            <a:ln w="60325">
              <a:solidFill>
                <a:srgbClr val="FD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7960" y="2124646"/>
              <a:ext cx="5671312" cy="43228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12793" y="1556257"/>
              <a:ext cx="6690995" cy="2388870"/>
            </a:xfrm>
            <a:custGeom>
              <a:avLst/>
              <a:gdLst/>
              <a:ahLst/>
              <a:cxnLst/>
              <a:rect l="l" t="t" r="r" b="b"/>
              <a:pathLst>
                <a:path w="6690995" h="2388870">
                  <a:moveTo>
                    <a:pt x="2302383" y="2375408"/>
                  </a:moveTo>
                  <a:lnTo>
                    <a:pt x="2301202" y="2373503"/>
                  </a:lnTo>
                  <a:lnTo>
                    <a:pt x="2128901" y="2094738"/>
                  </a:lnTo>
                  <a:lnTo>
                    <a:pt x="2118550" y="2083714"/>
                  </a:lnTo>
                  <a:lnTo>
                    <a:pt x="2105240" y="2077720"/>
                  </a:lnTo>
                  <a:lnTo>
                    <a:pt x="2090635" y="2077173"/>
                  </a:lnTo>
                  <a:lnTo>
                    <a:pt x="2076450" y="2082419"/>
                  </a:lnTo>
                  <a:lnTo>
                    <a:pt x="2065388" y="2092769"/>
                  </a:lnTo>
                  <a:lnTo>
                    <a:pt x="2059368" y="2106079"/>
                  </a:lnTo>
                  <a:lnTo>
                    <a:pt x="2058758" y="2120684"/>
                  </a:lnTo>
                  <a:lnTo>
                    <a:pt x="2064004" y="2134870"/>
                  </a:lnTo>
                  <a:lnTo>
                    <a:pt x="2129104" y="2240140"/>
                  </a:lnTo>
                  <a:lnTo>
                    <a:pt x="35814" y="1126236"/>
                  </a:lnTo>
                  <a:lnTo>
                    <a:pt x="0" y="1193546"/>
                  </a:lnTo>
                  <a:lnTo>
                    <a:pt x="2093455" y="2307348"/>
                  </a:lnTo>
                  <a:lnTo>
                    <a:pt x="1969643" y="2312162"/>
                  </a:lnTo>
                  <a:lnTo>
                    <a:pt x="1954974" y="2315768"/>
                  </a:lnTo>
                  <a:lnTo>
                    <a:pt x="1943201" y="2324404"/>
                  </a:lnTo>
                  <a:lnTo>
                    <a:pt x="1935505" y="2336838"/>
                  </a:lnTo>
                  <a:lnTo>
                    <a:pt x="1933067" y="2351786"/>
                  </a:lnTo>
                  <a:lnTo>
                    <a:pt x="1936661" y="2366454"/>
                  </a:lnTo>
                  <a:lnTo>
                    <a:pt x="1945297" y="2378227"/>
                  </a:lnTo>
                  <a:lnTo>
                    <a:pt x="1957730" y="2385923"/>
                  </a:lnTo>
                  <a:lnTo>
                    <a:pt x="1972691" y="2388362"/>
                  </a:lnTo>
                  <a:lnTo>
                    <a:pt x="2302383" y="2375408"/>
                  </a:lnTo>
                  <a:close/>
                </a:path>
                <a:path w="6690995" h="2388870">
                  <a:moveTo>
                    <a:pt x="4404639" y="1852968"/>
                  </a:moveTo>
                  <a:lnTo>
                    <a:pt x="4403687" y="1838388"/>
                  </a:lnTo>
                  <a:lnTo>
                    <a:pt x="4397349" y="1825244"/>
                  </a:lnTo>
                  <a:lnTo>
                    <a:pt x="4386072" y="1815211"/>
                  </a:lnTo>
                  <a:lnTo>
                    <a:pt x="4371695" y="1810308"/>
                  </a:lnTo>
                  <a:lnTo>
                    <a:pt x="4357116" y="1811261"/>
                  </a:lnTo>
                  <a:lnTo>
                    <a:pt x="4343959" y="1817624"/>
                  </a:lnTo>
                  <a:lnTo>
                    <a:pt x="4333875" y="1828927"/>
                  </a:lnTo>
                  <a:lnTo>
                    <a:pt x="4271518" y="1935835"/>
                  </a:lnTo>
                  <a:lnTo>
                    <a:pt x="4271518" y="546862"/>
                  </a:lnTo>
                  <a:lnTo>
                    <a:pt x="4195318" y="546862"/>
                  </a:lnTo>
                  <a:lnTo>
                    <a:pt x="4195318" y="1935607"/>
                  </a:lnTo>
                  <a:lnTo>
                    <a:pt x="4133088" y="1828927"/>
                  </a:lnTo>
                  <a:lnTo>
                    <a:pt x="4122978" y="1817624"/>
                  </a:lnTo>
                  <a:lnTo>
                    <a:pt x="4109796" y="1811261"/>
                  </a:lnTo>
                  <a:lnTo>
                    <a:pt x="4095204" y="1810308"/>
                  </a:lnTo>
                  <a:lnTo>
                    <a:pt x="4080891" y="1815211"/>
                  </a:lnTo>
                  <a:lnTo>
                    <a:pt x="4069600" y="1825244"/>
                  </a:lnTo>
                  <a:lnTo>
                    <a:pt x="4063263" y="1838388"/>
                  </a:lnTo>
                  <a:lnTo>
                    <a:pt x="4062311" y="1852968"/>
                  </a:lnTo>
                  <a:lnTo>
                    <a:pt x="4067175" y="1867281"/>
                  </a:lnTo>
                  <a:lnTo>
                    <a:pt x="4233418" y="2152269"/>
                  </a:lnTo>
                  <a:lnTo>
                    <a:pt x="4277525" y="2076704"/>
                  </a:lnTo>
                  <a:lnTo>
                    <a:pt x="4399788" y="1867281"/>
                  </a:lnTo>
                  <a:lnTo>
                    <a:pt x="4404639" y="1852968"/>
                  </a:lnTo>
                  <a:close/>
                </a:path>
                <a:path w="6690995" h="2388870">
                  <a:moveTo>
                    <a:pt x="6690614" y="15367"/>
                  </a:moveTo>
                  <a:lnTo>
                    <a:pt x="6615938" y="0"/>
                  </a:lnTo>
                  <a:lnTo>
                    <a:pt x="6171095" y="2155698"/>
                  </a:lnTo>
                  <a:lnTo>
                    <a:pt x="6131687" y="2038477"/>
                  </a:lnTo>
                  <a:lnTo>
                    <a:pt x="6124105" y="2025396"/>
                  </a:lnTo>
                  <a:lnTo>
                    <a:pt x="6112510" y="2016531"/>
                  </a:lnTo>
                  <a:lnTo>
                    <a:pt x="6098425" y="2012645"/>
                  </a:lnTo>
                  <a:lnTo>
                    <a:pt x="6083427" y="2014486"/>
                  </a:lnTo>
                  <a:lnTo>
                    <a:pt x="6070308" y="2022055"/>
                  </a:lnTo>
                  <a:lnTo>
                    <a:pt x="6061418" y="2033663"/>
                  </a:lnTo>
                  <a:lnTo>
                    <a:pt x="6057519" y="2047735"/>
                  </a:lnTo>
                  <a:lnTo>
                    <a:pt x="6059424" y="2062734"/>
                  </a:lnTo>
                  <a:lnTo>
                    <a:pt x="6164707" y="2375535"/>
                  </a:lnTo>
                  <a:lnTo>
                    <a:pt x="6224321" y="2309114"/>
                  </a:lnTo>
                  <a:lnTo>
                    <a:pt x="6385052" y="2130044"/>
                  </a:lnTo>
                  <a:lnTo>
                    <a:pt x="6392748" y="2116975"/>
                  </a:lnTo>
                  <a:lnTo>
                    <a:pt x="6394793" y="2102510"/>
                  </a:lnTo>
                  <a:lnTo>
                    <a:pt x="6391262" y="2088349"/>
                  </a:lnTo>
                  <a:lnTo>
                    <a:pt x="6382258" y="2076196"/>
                  </a:lnTo>
                  <a:lnTo>
                    <a:pt x="6369177" y="2068512"/>
                  </a:lnTo>
                  <a:lnTo>
                    <a:pt x="6354712" y="2066518"/>
                  </a:lnTo>
                  <a:lnTo>
                    <a:pt x="6340551" y="2070100"/>
                  </a:lnTo>
                  <a:lnTo>
                    <a:pt x="6328410" y="2079117"/>
                  </a:lnTo>
                  <a:lnTo>
                    <a:pt x="6245745" y="2171166"/>
                  </a:lnTo>
                  <a:lnTo>
                    <a:pt x="6690614" y="15367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0940" y="202437"/>
            <a:ext cx="843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05" dirty="0">
                <a:latin typeface="Cambria"/>
                <a:cs typeface="Cambria"/>
              </a:rPr>
              <a:t>CHECKING</a:t>
            </a:r>
            <a:r>
              <a:rPr sz="4000" spc="-145" dirty="0">
                <a:latin typeface="Cambria"/>
                <a:cs typeface="Cambria"/>
              </a:rPr>
              <a:t> </a:t>
            </a:r>
            <a:r>
              <a:rPr sz="4000" spc="280" dirty="0">
                <a:latin typeface="Cambria"/>
                <a:cs typeface="Cambria"/>
              </a:rPr>
              <a:t>OUT-</a:t>
            </a:r>
            <a:r>
              <a:rPr sz="4000" dirty="0"/>
              <a:t>MY</a:t>
            </a:r>
            <a:r>
              <a:rPr sz="4000" spc="185" dirty="0"/>
              <a:t> </a:t>
            </a:r>
            <a:r>
              <a:rPr sz="4000" spc="125" dirty="0"/>
              <a:t>APPOINTMENT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080262"/>
            <a:ext cx="29616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1.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	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Select</a:t>
            </a:r>
            <a:r>
              <a:rPr sz="2000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Pickup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 or</a:t>
            </a:r>
            <a:r>
              <a:rPr sz="2000" spc="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Delivery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PICKUP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1691386"/>
            <a:ext cx="3724910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19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9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60" dirty="0">
                <a:solidFill>
                  <a:srgbClr val="533D34"/>
                </a:solidFill>
                <a:latin typeface="Calibri"/>
                <a:cs typeface="Calibri"/>
              </a:rPr>
              <a:t>receive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9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Food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55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33D34"/>
                </a:solidFill>
                <a:latin typeface="Calibri"/>
                <a:cs typeface="Calibri"/>
              </a:rPr>
              <a:t>order </a:t>
            </a:r>
            <a:r>
              <a:rPr sz="1900" spc="-60" dirty="0">
                <a:solidFill>
                  <a:srgbClr val="533D34"/>
                </a:solidFill>
                <a:latin typeface="Calibri"/>
                <a:cs typeface="Calibri"/>
              </a:rPr>
              <a:t>via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 another</a:t>
            </a:r>
            <a:r>
              <a:rPr sz="19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party</a:t>
            </a:r>
            <a:r>
              <a:rPr sz="19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(Solid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Ground,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33D34"/>
                </a:solidFill>
                <a:latin typeface="Calibri"/>
                <a:cs typeface="Calibri"/>
              </a:rPr>
              <a:t>South 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King</a:t>
            </a:r>
            <a:r>
              <a:rPr sz="19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County Food</a:t>
            </a:r>
            <a:r>
              <a:rPr sz="19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Coalition,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etc.)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19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at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our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65" dirty="0">
                <a:solidFill>
                  <a:srgbClr val="533D34"/>
                </a:solidFill>
                <a:latin typeface="Calibri"/>
                <a:cs typeface="Calibri"/>
              </a:rPr>
              <a:t>Seattle</a:t>
            </a:r>
            <a:r>
              <a:rPr sz="19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Distribution</a:t>
            </a:r>
            <a:r>
              <a:rPr sz="19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Center</a:t>
            </a:r>
            <a:r>
              <a:rPr sz="19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9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will 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need</a:t>
            </a:r>
            <a:r>
              <a:rPr sz="19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45" dirty="0">
                <a:solidFill>
                  <a:srgbClr val="533D34"/>
                </a:solidFill>
                <a:latin typeface="Calibri"/>
                <a:cs typeface="Calibri"/>
              </a:rPr>
              <a:t>select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110" dirty="0">
                <a:solidFill>
                  <a:srgbClr val="533D34"/>
                </a:solidFill>
                <a:latin typeface="Calibri"/>
                <a:cs typeface="Calibri"/>
              </a:rPr>
              <a:t>“Pickup”.</a:t>
            </a:r>
            <a:r>
              <a:rPr sz="19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This</a:t>
            </a:r>
            <a:r>
              <a:rPr sz="19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true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for </a:t>
            </a:r>
            <a:r>
              <a:rPr sz="1900" spc="-10" dirty="0">
                <a:solidFill>
                  <a:srgbClr val="533D34"/>
                </a:solidFill>
                <a:latin typeface="Calibri"/>
                <a:cs typeface="Calibri"/>
              </a:rPr>
              <a:t>most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King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County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33D34"/>
                </a:solidFill>
                <a:latin typeface="Calibri"/>
                <a:cs typeface="Calibri"/>
              </a:rPr>
              <a:t>agencies.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9427" y="1061720"/>
            <a:ext cx="41408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2.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Select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Date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the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calendar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and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select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option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highlighted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green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(your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next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regularly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scheduled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date).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0709" y="898652"/>
            <a:ext cx="125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3.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Select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140" y="3718940"/>
            <a:ext cx="5897245" cy="300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2254250">
              <a:lnSpc>
                <a:spcPct val="100000"/>
              </a:lnSpc>
              <a:spcBef>
                <a:spcPts val="95"/>
              </a:spcBef>
            </a:pPr>
            <a:r>
              <a:rPr sz="1900" spc="45" dirty="0">
                <a:solidFill>
                  <a:srgbClr val="533D34"/>
                </a:solidFill>
                <a:latin typeface="Calibri"/>
                <a:cs typeface="Calibri"/>
              </a:rPr>
              <a:t>DELIVERY</a:t>
            </a:r>
            <a:r>
              <a:rPr sz="19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60" dirty="0">
                <a:solidFill>
                  <a:srgbClr val="533D34"/>
                </a:solidFill>
                <a:latin typeface="Calibri"/>
                <a:cs typeface="Calibri"/>
              </a:rPr>
              <a:t>receive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 product</a:t>
            </a:r>
            <a:r>
              <a:rPr sz="19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60" dirty="0">
                <a:solidFill>
                  <a:srgbClr val="533D34"/>
                </a:solidFill>
                <a:latin typeface="Calibri"/>
                <a:cs typeface="Calibri"/>
              </a:rPr>
              <a:t>via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a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Food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55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55" dirty="0">
                <a:solidFill>
                  <a:srgbClr val="533D34"/>
                </a:solidFill>
                <a:latin typeface="Calibri"/>
                <a:cs typeface="Calibri"/>
              </a:rPr>
              <a:t>delivery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truck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60" dirty="0">
                <a:solidFill>
                  <a:srgbClr val="533D34"/>
                </a:solidFill>
                <a:latin typeface="Calibri"/>
                <a:cs typeface="Calibri"/>
              </a:rPr>
              <a:t>that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goes 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outside</a:t>
            </a:r>
            <a:r>
              <a:rPr sz="19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King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County,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9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533D34"/>
                </a:solidFill>
                <a:latin typeface="Calibri"/>
                <a:cs typeface="Calibri"/>
              </a:rPr>
              <a:t>select </a:t>
            </a:r>
            <a:r>
              <a:rPr sz="1900" spc="-75" dirty="0">
                <a:solidFill>
                  <a:srgbClr val="533D34"/>
                </a:solidFill>
                <a:latin typeface="Calibri"/>
                <a:cs typeface="Calibri"/>
              </a:rPr>
              <a:t>“Delivery”.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19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an</a:t>
            </a:r>
            <a:r>
              <a:rPr sz="19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incorrect 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selection</a:t>
            </a:r>
            <a:r>
              <a:rPr sz="19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is </a:t>
            </a:r>
            <a:r>
              <a:rPr sz="1900" spc="-80" dirty="0">
                <a:solidFill>
                  <a:srgbClr val="533D34"/>
                </a:solidFill>
                <a:latin typeface="Calibri"/>
                <a:cs typeface="Calibri"/>
              </a:rPr>
              <a:t>made,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see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no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options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 date 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9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70" dirty="0">
                <a:solidFill>
                  <a:srgbClr val="533D34"/>
                </a:solidFill>
                <a:latin typeface="Calibri"/>
                <a:cs typeface="Calibri"/>
              </a:rPr>
              <a:t>time.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60" dirty="0">
                <a:solidFill>
                  <a:srgbClr val="533D34"/>
                </a:solidFill>
                <a:latin typeface="Calibri"/>
                <a:cs typeface="Calibri"/>
              </a:rPr>
              <a:t>Please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40" dirty="0">
                <a:solidFill>
                  <a:srgbClr val="533D34"/>
                </a:solidFill>
                <a:latin typeface="Calibri"/>
                <a:cs typeface="Calibri"/>
              </a:rPr>
              <a:t>re-</a:t>
            </a:r>
            <a:r>
              <a:rPr sz="1900" spc="-45" dirty="0">
                <a:solidFill>
                  <a:srgbClr val="533D34"/>
                </a:solidFill>
                <a:latin typeface="Calibri"/>
                <a:cs typeface="Calibri"/>
              </a:rPr>
              <a:t>select</a:t>
            </a:r>
            <a:r>
              <a:rPr sz="19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endParaRPr sz="1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900" spc="-55" dirty="0">
                <a:solidFill>
                  <a:srgbClr val="533D34"/>
                </a:solidFill>
                <a:latin typeface="Calibri"/>
                <a:cs typeface="Calibri"/>
              </a:rPr>
              <a:t>appropriate</a:t>
            </a:r>
            <a:r>
              <a:rPr sz="19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75" dirty="0">
                <a:solidFill>
                  <a:srgbClr val="533D34"/>
                </a:solidFill>
                <a:latin typeface="Calibri"/>
                <a:cs typeface="Calibri"/>
              </a:rPr>
              <a:t>delivery/pickup</a:t>
            </a:r>
            <a:r>
              <a:rPr sz="19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spc="-50" dirty="0">
                <a:solidFill>
                  <a:srgbClr val="533D34"/>
                </a:solidFill>
                <a:latin typeface="Calibri"/>
                <a:cs typeface="Calibri"/>
              </a:rPr>
              <a:t>option.</a:t>
            </a:r>
            <a:r>
              <a:rPr sz="19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700" baseline="-32407" dirty="0">
                <a:solidFill>
                  <a:srgbClr val="533D34"/>
                </a:solidFill>
                <a:latin typeface="Calibri"/>
                <a:cs typeface="Calibri"/>
              </a:rPr>
              <a:t>4.</a:t>
            </a:r>
            <a:r>
              <a:rPr sz="2700" spc="-30" baseline="-32407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700" baseline="-32407" dirty="0">
                <a:solidFill>
                  <a:srgbClr val="533D34"/>
                </a:solidFill>
                <a:latin typeface="Calibri"/>
                <a:cs typeface="Calibri"/>
              </a:rPr>
              <a:t>Use</a:t>
            </a:r>
            <a:r>
              <a:rPr sz="2700" spc="-52" baseline="-32407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700" spc="-37" baseline="-32407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700" spc="-15" baseline="-32407" dirty="0">
                <a:solidFill>
                  <a:srgbClr val="533D34"/>
                </a:solidFill>
                <a:latin typeface="Calibri"/>
                <a:cs typeface="Calibri"/>
              </a:rPr>
              <a:t> “Comment”</a:t>
            </a:r>
            <a:endParaRPr sz="2700" baseline="-32407">
              <a:latin typeface="Calibri"/>
              <a:cs typeface="Calibri"/>
            </a:endParaRPr>
          </a:p>
          <a:p>
            <a:pPr marL="3361054" marR="30480">
              <a:lnSpc>
                <a:spcPct val="100000"/>
              </a:lnSpc>
              <a:spcBef>
                <a:spcPts val="1040"/>
              </a:spcBef>
            </a:pP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section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communicate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any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special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instructions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 to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Distribution</a:t>
            </a:r>
            <a:r>
              <a:rPr sz="1800" spc="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Department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49925" y="5696967"/>
            <a:ext cx="1341755" cy="342900"/>
          </a:xfrm>
          <a:custGeom>
            <a:avLst/>
            <a:gdLst/>
            <a:ahLst/>
            <a:cxnLst/>
            <a:rect l="l" t="t" r="r" b="b"/>
            <a:pathLst>
              <a:path w="1341754" h="342900">
                <a:moveTo>
                  <a:pt x="1190603" y="171143"/>
                </a:moveTo>
                <a:lnTo>
                  <a:pt x="1018413" y="271588"/>
                </a:lnTo>
                <a:lnTo>
                  <a:pt x="1007054" y="281648"/>
                </a:lnTo>
                <a:lnTo>
                  <a:pt x="1000696" y="294803"/>
                </a:lnTo>
                <a:lnTo>
                  <a:pt x="999767" y="309378"/>
                </a:lnTo>
                <a:lnTo>
                  <a:pt x="1004697" y="323696"/>
                </a:lnTo>
                <a:lnTo>
                  <a:pt x="1014726" y="334995"/>
                </a:lnTo>
                <a:lnTo>
                  <a:pt x="1027874" y="341339"/>
                </a:lnTo>
                <a:lnTo>
                  <a:pt x="1042451" y="342287"/>
                </a:lnTo>
                <a:lnTo>
                  <a:pt x="1056767" y="337399"/>
                </a:lnTo>
                <a:lnTo>
                  <a:pt x="1276445" y="209243"/>
                </a:lnTo>
                <a:lnTo>
                  <a:pt x="1266190" y="209243"/>
                </a:lnTo>
                <a:lnTo>
                  <a:pt x="1266190" y="204049"/>
                </a:lnTo>
                <a:lnTo>
                  <a:pt x="1247013" y="204049"/>
                </a:lnTo>
                <a:lnTo>
                  <a:pt x="1190603" y="171143"/>
                </a:lnTo>
                <a:close/>
              </a:path>
              <a:path w="1341754" h="342900">
                <a:moveTo>
                  <a:pt x="1125288" y="133043"/>
                </a:moveTo>
                <a:lnTo>
                  <a:pt x="0" y="133043"/>
                </a:lnTo>
                <a:lnTo>
                  <a:pt x="0" y="209243"/>
                </a:lnTo>
                <a:lnTo>
                  <a:pt x="1125288" y="209243"/>
                </a:lnTo>
                <a:lnTo>
                  <a:pt x="1190603" y="171143"/>
                </a:lnTo>
                <a:lnTo>
                  <a:pt x="1125288" y="133043"/>
                </a:lnTo>
                <a:close/>
              </a:path>
              <a:path w="1341754" h="342900">
                <a:moveTo>
                  <a:pt x="1276445" y="133043"/>
                </a:moveTo>
                <a:lnTo>
                  <a:pt x="1266190" y="133043"/>
                </a:lnTo>
                <a:lnTo>
                  <a:pt x="1266190" y="209243"/>
                </a:lnTo>
                <a:lnTo>
                  <a:pt x="1276445" y="209243"/>
                </a:lnTo>
                <a:lnTo>
                  <a:pt x="1341754" y="171143"/>
                </a:lnTo>
                <a:lnTo>
                  <a:pt x="1276445" y="133043"/>
                </a:lnTo>
                <a:close/>
              </a:path>
              <a:path w="1341754" h="342900">
                <a:moveTo>
                  <a:pt x="1247013" y="138238"/>
                </a:moveTo>
                <a:lnTo>
                  <a:pt x="1190603" y="171143"/>
                </a:lnTo>
                <a:lnTo>
                  <a:pt x="1247013" y="204049"/>
                </a:lnTo>
                <a:lnTo>
                  <a:pt x="1247013" y="138238"/>
                </a:lnTo>
                <a:close/>
              </a:path>
              <a:path w="1341754" h="342900">
                <a:moveTo>
                  <a:pt x="1266190" y="138238"/>
                </a:moveTo>
                <a:lnTo>
                  <a:pt x="1247013" y="138238"/>
                </a:lnTo>
                <a:lnTo>
                  <a:pt x="1247013" y="204049"/>
                </a:lnTo>
                <a:lnTo>
                  <a:pt x="1266190" y="204049"/>
                </a:lnTo>
                <a:lnTo>
                  <a:pt x="1266190" y="138238"/>
                </a:lnTo>
                <a:close/>
              </a:path>
              <a:path w="1341754" h="342900">
                <a:moveTo>
                  <a:pt x="1042451" y="0"/>
                </a:moveTo>
                <a:lnTo>
                  <a:pt x="1027874" y="949"/>
                </a:lnTo>
                <a:lnTo>
                  <a:pt x="1014726" y="7297"/>
                </a:lnTo>
                <a:lnTo>
                  <a:pt x="1004697" y="18604"/>
                </a:lnTo>
                <a:lnTo>
                  <a:pt x="999767" y="32921"/>
                </a:lnTo>
                <a:lnTo>
                  <a:pt x="1000696" y="47495"/>
                </a:lnTo>
                <a:lnTo>
                  <a:pt x="1007054" y="60646"/>
                </a:lnTo>
                <a:lnTo>
                  <a:pt x="1018413" y="70699"/>
                </a:lnTo>
                <a:lnTo>
                  <a:pt x="1190603" y="171143"/>
                </a:lnTo>
                <a:lnTo>
                  <a:pt x="1247013" y="138238"/>
                </a:lnTo>
                <a:lnTo>
                  <a:pt x="1266190" y="138238"/>
                </a:lnTo>
                <a:lnTo>
                  <a:pt x="1266190" y="133043"/>
                </a:lnTo>
                <a:lnTo>
                  <a:pt x="1276445" y="133043"/>
                </a:lnTo>
                <a:lnTo>
                  <a:pt x="1056767" y="4888"/>
                </a:lnTo>
                <a:lnTo>
                  <a:pt x="1042451" y="0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71518"/>
            <a:ext cx="12192000" cy="3586479"/>
            <a:chOff x="0" y="3271518"/>
            <a:chExt cx="12192000" cy="3586479"/>
          </a:xfrm>
        </p:grpSpPr>
        <p:sp>
          <p:nvSpPr>
            <p:cNvPr id="3" name="object 3"/>
            <p:cNvSpPr/>
            <p:nvPr/>
          </p:nvSpPr>
          <p:spPr>
            <a:xfrm>
              <a:off x="10938891" y="6327749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90">
                  <a:moveTo>
                    <a:pt x="0" y="0"/>
                  </a:moveTo>
                  <a:lnTo>
                    <a:pt x="414908" y="0"/>
                  </a:lnTo>
                </a:path>
              </a:pathLst>
            </a:custGeom>
            <a:ln w="15875">
              <a:solidFill>
                <a:srgbClr val="533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271518"/>
              <a:ext cx="12192000" cy="3586479"/>
            </a:xfrm>
            <a:custGeom>
              <a:avLst/>
              <a:gdLst/>
              <a:ahLst/>
              <a:cxnLst/>
              <a:rect l="l" t="t" r="r" b="b"/>
              <a:pathLst>
                <a:path w="12192000" h="3586479">
                  <a:moveTo>
                    <a:pt x="1801205" y="0"/>
                  </a:moveTo>
                  <a:lnTo>
                    <a:pt x="1752926" y="162"/>
                  </a:lnTo>
                  <a:lnTo>
                    <a:pt x="1704664" y="1254"/>
                  </a:lnTo>
                  <a:lnTo>
                    <a:pt x="1656419" y="3277"/>
                  </a:lnTo>
                  <a:lnTo>
                    <a:pt x="1608192" y="6234"/>
                  </a:lnTo>
                  <a:lnTo>
                    <a:pt x="1559984" y="10128"/>
                  </a:lnTo>
                  <a:lnTo>
                    <a:pt x="1511794" y="14959"/>
                  </a:lnTo>
                  <a:lnTo>
                    <a:pt x="1463624" y="20732"/>
                  </a:lnTo>
                  <a:lnTo>
                    <a:pt x="1415474" y="27448"/>
                  </a:lnTo>
                  <a:lnTo>
                    <a:pt x="1367344" y="35110"/>
                  </a:lnTo>
                  <a:lnTo>
                    <a:pt x="1319235" y="43720"/>
                  </a:lnTo>
                  <a:lnTo>
                    <a:pt x="1271147" y="53281"/>
                  </a:lnTo>
                  <a:lnTo>
                    <a:pt x="1223081" y="63795"/>
                  </a:lnTo>
                  <a:lnTo>
                    <a:pt x="1175037" y="75264"/>
                  </a:lnTo>
                  <a:lnTo>
                    <a:pt x="1127016" y="87691"/>
                  </a:lnTo>
                  <a:lnTo>
                    <a:pt x="1079018" y="101077"/>
                  </a:lnTo>
                  <a:lnTo>
                    <a:pt x="1031044" y="115427"/>
                  </a:lnTo>
                  <a:lnTo>
                    <a:pt x="983094" y="130741"/>
                  </a:lnTo>
                  <a:lnTo>
                    <a:pt x="935169" y="147023"/>
                  </a:lnTo>
                  <a:lnTo>
                    <a:pt x="887269" y="164275"/>
                  </a:lnTo>
                  <a:lnTo>
                    <a:pt x="839394" y="182498"/>
                  </a:lnTo>
                  <a:lnTo>
                    <a:pt x="791546" y="201696"/>
                  </a:lnTo>
                  <a:lnTo>
                    <a:pt x="743724" y="221871"/>
                  </a:lnTo>
                  <a:lnTo>
                    <a:pt x="695930" y="243026"/>
                  </a:lnTo>
                  <a:lnTo>
                    <a:pt x="648162" y="265162"/>
                  </a:lnTo>
                  <a:lnTo>
                    <a:pt x="600423" y="288282"/>
                  </a:lnTo>
                  <a:lnTo>
                    <a:pt x="552713" y="312389"/>
                  </a:lnTo>
                  <a:lnTo>
                    <a:pt x="505031" y="337484"/>
                  </a:lnTo>
                  <a:lnTo>
                    <a:pt x="457379" y="363571"/>
                  </a:lnTo>
                  <a:lnTo>
                    <a:pt x="409757" y="390652"/>
                  </a:lnTo>
                  <a:lnTo>
                    <a:pt x="362165" y="418728"/>
                  </a:lnTo>
                  <a:lnTo>
                    <a:pt x="314604" y="447803"/>
                  </a:lnTo>
                  <a:lnTo>
                    <a:pt x="271686" y="474885"/>
                  </a:lnTo>
                  <a:lnTo>
                    <a:pt x="229431" y="502404"/>
                  </a:lnTo>
                  <a:lnTo>
                    <a:pt x="187836" y="530353"/>
                  </a:lnTo>
                  <a:lnTo>
                    <a:pt x="146899" y="558726"/>
                  </a:lnTo>
                  <a:lnTo>
                    <a:pt x="106619" y="587515"/>
                  </a:lnTo>
                  <a:lnTo>
                    <a:pt x="66993" y="616713"/>
                  </a:lnTo>
                  <a:lnTo>
                    <a:pt x="0" y="671577"/>
                  </a:lnTo>
                  <a:lnTo>
                    <a:pt x="0" y="3586482"/>
                  </a:lnTo>
                  <a:lnTo>
                    <a:pt x="12192000" y="3586482"/>
                  </a:lnTo>
                  <a:lnTo>
                    <a:pt x="12192000" y="591059"/>
                  </a:lnTo>
                  <a:lnTo>
                    <a:pt x="12120245" y="561341"/>
                  </a:lnTo>
                  <a:lnTo>
                    <a:pt x="12063740" y="540500"/>
                  </a:lnTo>
                  <a:lnTo>
                    <a:pt x="12006839" y="520798"/>
                  </a:lnTo>
                  <a:lnTo>
                    <a:pt x="11949565" y="502213"/>
                  </a:lnTo>
                  <a:lnTo>
                    <a:pt x="11891940" y="484724"/>
                  </a:lnTo>
                  <a:lnTo>
                    <a:pt x="11833991" y="468311"/>
                  </a:lnTo>
                  <a:lnTo>
                    <a:pt x="11775739" y="452953"/>
                  </a:lnTo>
                  <a:lnTo>
                    <a:pt x="11717209" y="438630"/>
                  </a:lnTo>
                  <a:lnTo>
                    <a:pt x="11658425" y="425320"/>
                  </a:lnTo>
                  <a:lnTo>
                    <a:pt x="11599410" y="413002"/>
                  </a:lnTo>
                  <a:lnTo>
                    <a:pt x="11540189" y="401656"/>
                  </a:lnTo>
                  <a:lnTo>
                    <a:pt x="11480785" y="391261"/>
                  </a:lnTo>
                  <a:lnTo>
                    <a:pt x="11421222" y="381796"/>
                  </a:lnTo>
                  <a:lnTo>
                    <a:pt x="11361524" y="373240"/>
                  </a:lnTo>
                  <a:lnTo>
                    <a:pt x="11301714" y="365573"/>
                  </a:lnTo>
                  <a:lnTo>
                    <a:pt x="11241817" y="358773"/>
                  </a:lnTo>
                  <a:lnTo>
                    <a:pt x="11181857" y="352821"/>
                  </a:lnTo>
                  <a:lnTo>
                    <a:pt x="11121856" y="347694"/>
                  </a:lnTo>
                  <a:lnTo>
                    <a:pt x="11061839" y="343372"/>
                  </a:lnTo>
                  <a:lnTo>
                    <a:pt x="11001831" y="339835"/>
                  </a:lnTo>
                  <a:lnTo>
                    <a:pt x="10941853" y="337061"/>
                  </a:lnTo>
                  <a:lnTo>
                    <a:pt x="10881931" y="335030"/>
                  </a:lnTo>
                  <a:lnTo>
                    <a:pt x="10822088" y="333721"/>
                  </a:lnTo>
                  <a:lnTo>
                    <a:pt x="10762349" y="333114"/>
                  </a:lnTo>
                  <a:lnTo>
                    <a:pt x="10702736" y="333186"/>
                  </a:lnTo>
                  <a:lnTo>
                    <a:pt x="10643274" y="333918"/>
                  </a:lnTo>
                  <a:lnTo>
                    <a:pt x="10583986" y="335288"/>
                  </a:lnTo>
                  <a:lnTo>
                    <a:pt x="10524897" y="337277"/>
                  </a:lnTo>
                  <a:lnTo>
                    <a:pt x="10466029" y="339862"/>
                  </a:lnTo>
                  <a:lnTo>
                    <a:pt x="10407408" y="343024"/>
                  </a:lnTo>
                  <a:lnTo>
                    <a:pt x="10349057" y="346741"/>
                  </a:lnTo>
                  <a:lnTo>
                    <a:pt x="10290999" y="350992"/>
                  </a:lnTo>
                  <a:lnTo>
                    <a:pt x="10233258" y="355758"/>
                  </a:lnTo>
                  <a:lnTo>
                    <a:pt x="10175859" y="361016"/>
                  </a:lnTo>
                  <a:lnTo>
                    <a:pt x="10118825" y="366747"/>
                  </a:lnTo>
                  <a:lnTo>
                    <a:pt x="10062179" y="372928"/>
                  </a:lnTo>
                  <a:lnTo>
                    <a:pt x="10005947" y="379540"/>
                  </a:lnTo>
                  <a:lnTo>
                    <a:pt x="9950151" y="386562"/>
                  </a:lnTo>
                  <a:lnTo>
                    <a:pt x="9894815" y="393973"/>
                  </a:lnTo>
                  <a:lnTo>
                    <a:pt x="9839963" y="401752"/>
                  </a:lnTo>
                  <a:lnTo>
                    <a:pt x="9785619" y="409878"/>
                  </a:lnTo>
                  <a:lnTo>
                    <a:pt x="9731807" y="418330"/>
                  </a:lnTo>
                  <a:lnTo>
                    <a:pt x="9678551" y="427088"/>
                  </a:lnTo>
                  <a:lnTo>
                    <a:pt x="9625874" y="436131"/>
                  </a:lnTo>
                  <a:lnTo>
                    <a:pt x="9573801" y="445438"/>
                  </a:lnTo>
                  <a:lnTo>
                    <a:pt x="9522354" y="454988"/>
                  </a:lnTo>
                  <a:lnTo>
                    <a:pt x="9471559" y="464760"/>
                  </a:lnTo>
                  <a:lnTo>
                    <a:pt x="9421438" y="474734"/>
                  </a:lnTo>
                  <a:lnTo>
                    <a:pt x="9372015" y="484888"/>
                  </a:lnTo>
                  <a:lnTo>
                    <a:pt x="9323315" y="495203"/>
                  </a:lnTo>
                  <a:lnTo>
                    <a:pt x="9275361" y="505656"/>
                  </a:lnTo>
                  <a:lnTo>
                    <a:pt x="9228178" y="516228"/>
                  </a:lnTo>
                  <a:lnTo>
                    <a:pt x="9181787" y="526897"/>
                  </a:lnTo>
                  <a:lnTo>
                    <a:pt x="9091484" y="548444"/>
                  </a:lnTo>
                  <a:lnTo>
                    <a:pt x="9004642" y="570131"/>
                  </a:lnTo>
                  <a:lnTo>
                    <a:pt x="8921451" y="591791"/>
                  </a:lnTo>
                  <a:lnTo>
                    <a:pt x="8842103" y="613259"/>
                  </a:lnTo>
                  <a:lnTo>
                    <a:pt x="8766787" y="634366"/>
                  </a:lnTo>
                  <a:lnTo>
                    <a:pt x="8695695" y="654947"/>
                  </a:lnTo>
                  <a:lnTo>
                    <a:pt x="8629016" y="674836"/>
                  </a:lnTo>
                  <a:lnTo>
                    <a:pt x="8537691" y="703006"/>
                  </a:lnTo>
                  <a:lnTo>
                    <a:pt x="8457370" y="728680"/>
                  </a:lnTo>
                  <a:lnTo>
                    <a:pt x="8368502" y="758059"/>
                  </a:lnTo>
                  <a:lnTo>
                    <a:pt x="8017694" y="878143"/>
                  </a:lnTo>
                  <a:lnTo>
                    <a:pt x="7891340" y="920693"/>
                  </a:lnTo>
                  <a:lnTo>
                    <a:pt x="7804044" y="949388"/>
                  </a:lnTo>
                  <a:lnTo>
                    <a:pt x="7713583" y="978378"/>
                  </a:lnTo>
                  <a:lnTo>
                    <a:pt x="7619340" y="1007690"/>
                  </a:lnTo>
                  <a:lnTo>
                    <a:pt x="7520702" y="1037353"/>
                  </a:lnTo>
                  <a:lnTo>
                    <a:pt x="7469542" y="1052325"/>
                  </a:lnTo>
                  <a:lnTo>
                    <a:pt x="7417052" y="1067394"/>
                  </a:lnTo>
                  <a:lnTo>
                    <a:pt x="7363156" y="1082565"/>
                  </a:lnTo>
                  <a:lnTo>
                    <a:pt x="7307776" y="1097841"/>
                  </a:lnTo>
                  <a:lnTo>
                    <a:pt x="7250836" y="1113226"/>
                  </a:lnTo>
                  <a:lnTo>
                    <a:pt x="7192259" y="1128722"/>
                  </a:lnTo>
                  <a:lnTo>
                    <a:pt x="7131968" y="1144334"/>
                  </a:lnTo>
                  <a:lnTo>
                    <a:pt x="7069886" y="1160065"/>
                  </a:lnTo>
                  <a:lnTo>
                    <a:pt x="7005936" y="1175918"/>
                  </a:lnTo>
                  <a:lnTo>
                    <a:pt x="6940042" y="1191896"/>
                  </a:lnTo>
                  <a:lnTo>
                    <a:pt x="6889226" y="1203869"/>
                  </a:lnTo>
                  <a:lnTo>
                    <a:pt x="6838425" y="1215396"/>
                  </a:lnTo>
                  <a:lnTo>
                    <a:pt x="6787639" y="1226468"/>
                  </a:lnTo>
                  <a:lnTo>
                    <a:pt x="6736868" y="1237076"/>
                  </a:lnTo>
                  <a:lnTo>
                    <a:pt x="6686113" y="1247211"/>
                  </a:lnTo>
                  <a:lnTo>
                    <a:pt x="6635374" y="1256862"/>
                  </a:lnTo>
                  <a:lnTo>
                    <a:pt x="6584650" y="1266021"/>
                  </a:lnTo>
                  <a:lnTo>
                    <a:pt x="6533941" y="1274677"/>
                  </a:lnTo>
                  <a:lnTo>
                    <a:pt x="6483249" y="1282823"/>
                  </a:lnTo>
                  <a:lnTo>
                    <a:pt x="6432574" y="1290447"/>
                  </a:lnTo>
                  <a:lnTo>
                    <a:pt x="6381914" y="1297542"/>
                  </a:lnTo>
                  <a:lnTo>
                    <a:pt x="6331271" y="1304096"/>
                  </a:lnTo>
                  <a:lnTo>
                    <a:pt x="6280645" y="1310101"/>
                  </a:lnTo>
                  <a:lnTo>
                    <a:pt x="6230036" y="1315548"/>
                  </a:lnTo>
                  <a:lnTo>
                    <a:pt x="6179444" y="1320427"/>
                  </a:lnTo>
                  <a:lnTo>
                    <a:pt x="6128869" y="1324728"/>
                  </a:lnTo>
                  <a:lnTo>
                    <a:pt x="6078311" y="1328442"/>
                  </a:lnTo>
                  <a:lnTo>
                    <a:pt x="6027771" y="1331560"/>
                  </a:lnTo>
                  <a:lnTo>
                    <a:pt x="5977249" y="1334073"/>
                  </a:lnTo>
                  <a:lnTo>
                    <a:pt x="5926745" y="1335970"/>
                  </a:lnTo>
                  <a:lnTo>
                    <a:pt x="5876258" y="1337242"/>
                  </a:lnTo>
                  <a:lnTo>
                    <a:pt x="5825791" y="1337880"/>
                  </a:lnTo>
                  <a:lnTo>
                    <a:pt x="5775341" y="1337875"/>
                  </a:lnTo>
                  <a:lnTo>
                    <a:pt x="5724910" y="1337217"/>
                  </a:lnTo>
                  <a:lnTo>
                    <a:pt x="5674498" y="1335897"/>
                  </a:lnTo>
                  <a:lnTo>
                    <a:pt x="5624105" y="1333904"/>
                  </a:lnTo>
                  <a:lnTo>
                    <a:pt x="5573731" y="1331231"/>
                  </a:lnTo>
                  <a:lnTo>
                    <a:pt x="5523376" y="1327866"/>
                  </a:lnTo>
                  <a:lnTo>
                    <a:pt x="5473040" y="1323802"/>
                  </a:lnTo>
                  <a:lnTo>
                    <a:pt x="5422725" y="1319028"/>
                  </a:lnTo>
                  <a:lnTo>
                    <a:pt x="5372428" y="1313535"/>
                  </a:lnTo>
                  <a:lnTo>
                    <a:pt x="5322152" y="1307314"/>
                  </a:lnTo>
                  <a:lnTo>
                    <a:pt x="5271897" y="1300354"/>
                  </a:lnTo>
                  <a:lnTo>
                    <a:pt x="5218859" y="1292251"/>
                  </a:lnTo>
                  <a:lnTo>
                    <a:pt x="5166216" y="1283454"/>
                  </a:lnTo>
                  <a:lnTo>
                    <a:pt x="5113962" y="1273973"/>
                  </a:lnTo>
                  <a:lnTo>
                    <a:pt x="5062092" y="1263819"/>
                  </a:lnTo>
                  <a:lnTo>
                    <a:pt x="5010600" y="1253001"/>
                  </a:lnTo>
                  <a:lnTo>
                    <a:pt x="4959481" y="1241528"/>
                  </a:lnTo>
                  <a:lnTo>
                    <a:pt x="4908730" y="1229411"/>
                  </a:lnTo>
                  <a:lnTo>
                    <a:pt x="4858341" y="1216659"/>
                  </a:lnTo>
                  <a:lnTo>
                    <a:pt x="4808308" y="1203282"/>
                  </a:lnTo>
                  <a:lnTo>
                    <a:pt x="4758626" y="1189290"/>
                  </a:lnTo>
                  <a:lnTo>
                    <a:pt x="4709290" y="1174693"/>
                  </a:lnTo>
                  <a:lnTo>
                    <a:pt x="4660294" y="1159499"/>
                  </a:lnTo>
                  <a:lnTo>
                    <a:pt x="4611633" y="1143720"/>
                  </a:lnTo>
                  <a:lnTo>
                    <a:pt x="4563301" y="1127364"/>
                  </a:lnTo>
                  <a:lnTo>
                    <a:pt x="4515292" y="1110442"/>
                  </a:lnTo>
                  <a:lnTo>
                    <a:pt x="4467602" y="1092963"/>
                  </a:lnTo>
                  <a:lnTo>
                    <a:pt x="4420225" y="1074937"/>
                  </a:lnTo>
                  <a:lnTo>
                    <a:pt x="4373155" y="1056374"/>
                  </a:lnTo>
                  <a:lnTo>
                    <a:pt x="4326387" y="1037283"/>
                  </a:lnTo>
                  <a:lnTo>
                    <a:pt x="4279916" y="1017675"/>
                  </a:lnTo>
                  <a:lnTo>
                    <a:pt x="4233735" y="997558"/>
                  </a:lnTo>
                  <a:lnTo>
                    <a:pt x="4187840" y="976943"/>
                  </a:lnTo>
                  <a:lnTo>
                    <a:pt x="4142225" y="955840"/>
                  </a:lnTo>
                  <a:lnTo>
                    <a:pt x="4096885" y="934258"/>
                  </a:lnTo>
                  <a:lnTo>
                    <a:pt x="4051813" y="912206"/>
                  </a:lnTo>
                  <a:lnTo>
                    <a:pt x="4007006" y="889696"/>
                  </a:lnTo>
                  <a:lnTo>
                    <a:pt x="3962457" y="866736"/>
                  </a:lnTo>
                  <a:lnTo>
                    <a:pt x="3918160" y="843336"/>
                  </a:lnTo>
                  <a:lnTo>
                    <a:pt x="3874111" y="819506"/>
                  </a:lnTo>
                  <a:lnTo>
                    <a:pt x="3830303" y="795256"/>
                  </a:lnTo>
                  <a:lnTo>
                    <a:pt x="3786732" y="770595"/>
                  </a:lnTo>
                  <a:lnTo>
                    <a:pt x="3743392" y="745533"/>
                  </a:lnTo>
                  <a:lnTo>
                    <a:pt x="3700278" y="720081"/>
                  </a:lnTo>
                  <a:lnTo>
                    <a:pt x="3657383" y="694247"/>
                  </a:lnTo>
                  <a:lnTo>
                    <a:pt x="3614703" y="668041"/>
                  </a:lnTo>
                  <a:lnTo>
                    <a:pt x="3572232" y="641474"/>
                  </a:lnTo>
                  <a:lnTo>
                    <a:pt x="3529965" y="614554"/>
                  </a:lnTo>
                  <a:lnTo>
                    <a:pt x="3318255" y="477701"/>
                  </a:lnTo>
                  <a:lnTo>
                    <a:pt x="3275693" y="450694"/>
                  </a:lnTo>
                  <a:lnTo>
                    <a:pt x="3232911" y="423996"/>
                  </a:lnTo>
                  <a:lnTo>
                    <a:pt x="3189846" y="397685"/>
                  </a:lnTo>
                  <a:lnTo>
                    <a:pt x="3146438" y="371842"/>
                  </a:lnTo>
                  <a:lnTo>
                    <a:pt x="3102622" y="346547"/>
                  </a:lnTo>
                  <a:lnTo>
                    <a:pt x="3058337" y="321878"/>
                  </a:lnTo>
                  <a:lnTo>
                    <a:pt x="3013520" y="297918"/>
                  </a:lnTo>
                  <a:lnTo>
                    <a:pt x="2968109" y="274744"/>
                  </a:lnTo>
                  <a:lnTo>
                    <a:pt x="2922040" y="252437"/>
                  </a:lnTo>
                  <a:lnTo>
                    <a:pt x="2875252" y="231077"/>
                  </a:lnTo>
                  <a:lnTo>
                    <a:pt x="2827682" y="210744"/>
                  </a:lnTo>
                  <a:lnTo>
                    <a:pt x="2779268" y="191517"/>
                  </a:lnTo>
                  <a:lnTo>
                    <a:pt x="2730261" y="173257"/>
                  </a:lnTo>
                  <a:lnTo>
                    <a:pt x="2681259" y="155897"/>
                  </a:lnTo>
                  <a:lnTo>
                    <a:pt x="2632263" y="139438"/>
                  </a:lnTo>
                  <a:lnTo>
                    <a:pt x="2583273" y="123884"/>
                  </a:lnTo>
                  <a:lnTo>
                    <a:pt x="2534289" y="109236"/>
                  </a:lnTo>
                  <a:lnTo>
                    <a:pt x="2485312" y="95498"/>
                  </a:lnTo>
                  <a:lnTo>
                    <a:pt x="2436342" y="82672"/>
                  </a:lnTo>
                  <a:lnTo>
                    <a:pt x="2387381" y="70760"/>
                  </a:lnTo>
                  <a:lnTo>
                    <a:pt x="2338428" y="59765"/>
                  </a:lnTo>
                  <a:lnTo>
                    <a:pt x="2289485" y="49688"/>
                  </a:lnTo>
                  <a:lnTo>
                    <a:pt x="2240551" y="40533"/>
                  </a:lnTo>
                  <a:lnTo>
                    <a:pt x="2191628" y="32303"/>
                  </a:lnTo>
                  <a:lnTo>
                    <a:pt x="2142715" y="24998"/>
                  </a:lnTo>
                  <a:lnTo>
                    <a:pt x="2093814" y="18623"/>
                  </a:lnTo>
                  <a:lnTo>
                    <a:pt x="2044925" y="13178"/>
                  </a:lnTo>
                  <a:lnTo>
                    <a:pt x="1996049" y="8668"/>
                  </a:lnTo>
                  <a:lnTo>
                    <a:pt x="1947186" y="5094"/>
                  </a:lnTo>
                  <a:lnTo>
                    <a:pt x="1898336" y="2458"/>
                  </a:lnTo>
                  <a:lnTo>
                    <a:pt x="1849501" y="763"/>
                  </a:lnTo>
                  <a:lnTo>
                    <a:pt x="1801205" y="0"/>
                  </a:lnTo>
                  <a:close/>
                </a:path>
              </a:pathLst>
            </a:custGeom>
            <a:solidFill>
              <a:srgbClr val="9F9D7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91175" y="0"/>
            <a:ext cx="5363210" cy="590550"/>
          </a:xfrm>
          <a:custGeom>
            <a:avLst/>
            <a:gdLst/>
            <a:ahLst/>
            <a:cxnLst/>
            <a:rect l="l" t="t" r="r" b="b"/>
            <a:pathLst>
              <a:path w="5363209" h="590550">
                <a:moveTo>
                  <a:pt x="5362702" y="0"/>
                </a:moveTo>
                <a:lnTo>
                  <a:pt x="0" y="0"/>
                </a:lnTo>
                <a:lnTo>
                  <a:pt x="85725" y="60578"/>
                </a:lnTo>
                <a:lnTo>
                  <a:pt x="134614" y="92795"/>
                </a:lnTo>
                <a:lnTo>
                  <a:pt x="185821" y="124893"/>
                </a:lnTo>
                <a:lnTo>
                  <a:pt x="239458" y="156768"/>
                </a:lnTo>
                <a:lnTo>
                  <a:pt x="295639" y="188316"/>
                </a:lnTo>
                <a:lnTo>
                  <a:pt x="354479" y="219432"/>
                </a:lnTo>
                <a:lnTo>
                  <a:pt x="416091" y="250011"/>
                </a:lnTo>
                <a:lnTo>
                  <a:pt x="480590" y="279949"/>
                </a:lnTo>
                <a:lnTo>
                  <a:pt x="548089" y="309141"/>
                </a:lnTo>
                <a:lnTo>
                  <a:pt x="618702" y="337483"/>
                </a:lnTo>
                <a:lnTo>
                  <a:pt x="655211" y="351302"/>
                </a:lnTo>
                <a:lnTo>
                  <a:pt x="692543" y="364870"/>
                </a:lnTo>
                <a:lnTo>
                  <a:pt x="730709" y="378172"/>
                </a:lnTo>
                <a:lnTo>
                  <a:pt x="769726" y="391197"/>
                </a:lnTo>
                <a:lnTo>
                  <a:pt x="809606" y="403931"/>
                </a:lnTo>
                <a:lnTo>
                  <a:pt x="850365" y="416360"/>
                </a:lnTo>
                <a:lnTo>
                  <a:pt x="892016" y="428472"/>
                </a:lnTo>
                <a:lnTo>
                  <a:pt x="934574" y="440254"/>
                </a:lnTo>
                <a:lnTo>
                  <a:pt x="978053" y="451693"/>
                </a:lnTo>
                <a:lnTo>
                  <a:pt x="1022468" y="462775"/>
                </a:lnTo>
                <a:lnTo>
                  <a:pt x="1067831" y="473487"/>
                </a:lnTo>
                <a:lnTo>
                  <a:pt x="1114159" y="483817"/>
                </a:lnTo>
                <a:lnTo>
                  <a:pt x="1161464" y="493752"/>
                </a:lnTo>
                <a:lnTo>
                  <a:pt x="1209762" y="503277"/>
                </a:lnTo>
                <a:lnTo>
                  <a:pt x="1259066" y="512381"/>
                </a:lnTo>
                <a:lnTo>
                  <a:pt x="1309390" y="521050"/>
                </a:lnTo>
                <a:lnTo>
                  <a:pt x="1360750" y="529271"/>
                </a:lnTo>
                <a:lnTo>
                  <a:pt x="1413159" y="537031"/>
                </a:lnTo>
                <a:lnTo>
                  <a:pt x="1466631" y="544317"/>
                </a:lnTo>
                <a:lnTo>
                  <a:pt x="1521181" y="551115"/>
                </a:lnTo>
                <a:lnTo>
                  <a:pt x="1576823" y="557414"/>
                </a:lnTo>
                <a:lnTo>
                  <a:pt x="1633570" y="563199"/>
                </a:lnTo>
                <a:lnTo>
                  <a:pt x="1691439" y="568457"/>
                </a:lnTo>
                <a:lnTo>
                  <a:pt x="1750442" y="573176"/>
                </a:lnTo>
                <a:lnTo>
                  <a:pt x="1810593" y="577343"/>
                </a:lnTo>
                <a:lnTo>
                  <a:pt x="1871908" y="580944"/>
                </a:lnTo>
                <a:lnTo>
                  <a:pt x="1934401" y="583966"/>
                </a:lnTo>
                <a:lnTo>
                  <a:pt x="1998084" y="586396"/>
                </a:lnTo>
                <a:lnTo>
                  <a:pt x="2062974" y="588222"/>
                </a:lnTo>
                <a:lnTo>
                  <a:pt x="2129084" y="589429"/>
                </a:lnTo>
                <a:lnTo>
                  <a:pt x="2196428" y="590006"/>
                </a:lnTo>
                <a:lnTo>
                  <a:pt x="2265021" y="589938"/>
                </a:lnTo>
                <a:lnTo>
                  <a:pt x="2334876" y="589214"/>
                </a:lnTo>
                <a:lnTo>
                  <a:pt x="2406009" y="587819"/>
                </a:lnTo>
                <a:lnTo>
                  <a:pt x="2478433" y="585740"/>
                </a:lnTo>
                <a:lnTo>
                  <a:pt x="2552162" y="582966"/>
                </a:lnTo>
                <a:lnTo>
                  <a:pt x="2627212" y="579482"/>
                </a:lnTo>
                <a:lnTo>
                  <a:pt x="2703595" y="575275"/>
                </a:lnTo>
                <a:lnTo>
                  <a:pt x="2781326" y="570333"/>
                </a:lnTo>
                <a:lnTo>
                  <a:pt x="2882843" y="562915"/>
                </a:lnTo>
                <a:lnTo>
                  <a:pt x="2986519" y="554150"/>
                </a:lnTo>
                <a:lnTo>
                  <a:pt x="3078489" y="545233"/>
                </a:lnTo>
                <a:lnTo>
                  <a:pt x="3146316" y="537961"/>
                </a:lnTo>
                <a:lnTo>
                  <a:pt x="3219195" y="529496"/>
                </a:lnTo>
                <a:lnTo>
                  <a:pt x="3296992" y="519726"/>
                </a:lnTo>
                <a:lnTo>
                  <a:pt x="3379570" y="508539"/>
                </a:lnTo>
                <a:lnTo>
                  <a:pt x="3466795" y="495821"/>
                </a:lnTo>
                <a:lnTo>
                  <a:pt x="3558530" y="481461"/>
                </a:lnTo>
                <a:lnTo>
                  <a:pt x="3606047" y="473630"/>
                </a:lnTo>
                <a:lnTo>
                  <a:pt x="3654641" y="465346"/>
                </a:lnTo>
                <a:lnTo>
                  <a:pt x="3704294" y="456595"/>
                </a:lnTo>
                <a:lnTo>
                  <a:pt x="3754991" y="447363"/>
                </a:lnTo>
                <a:lnTo>
                  <a:pt x="3806714" y="437637"/>
                </a:lnTo>
                <a:lnTo>
                  <a:pt x="3859445" y="427401"/>
                </a:lnTo>
                <a:lnTo>
                  <a:pt x="3913169" y="416642"/>
                </a:lnTo>
                <a:lnTo>
                  <a:pt x="3967868" y="405346"/>
                </a:lnTo>
                <a:lnTo>
                  <a:pt x="4023526" y="393499"/>
                </a:lnTo>
                <a:lnTo>
                  <a:pt x="4080125" y="381087"/>
                </a:lnTo>
                <a:lnTo>
                  <a:pt x="4137648" y="368095"/>
                </a:lnTo>
                <a:lnTo>
                  <a:pt x="4196078" y="354510"/>
                </a:lnTo>
                <a:lnTo>
                  <a:pt x="4255400" y="340318"/>
                </a:lnTo>
                <a:lnTo>
                  <a:pt x="4315594" y="325504"/>
                </a:lnTo>
                <a:lnTo>
                  <a:pt x="4376646" y="310055"/>
                </a:lnTo>
                <a:lnTo>
                  <a:pt x="4438537" y="293956"/>
                </a:lnTo>
                <a:lnTo>
                  <a:pt x="4501251" y="277193"/>
                </a:lnTo>
                <a:lnTo>
                  <a:pt x="4564771" y="259753"/>
                </a:lnTo>
                <a:lnTo>
                  <a:pt x="4629079" y="241621"/>
                </a:lnTo>
                <a:lnTo>
                  <a:pt x="4694160" y="222783"/>
                </a:lnTo>
                <a:lnTo>
                  <a:pt x="4759995" y="203226"/>
                </a:lnTo>
                <a:lnTo>
                  <a:pt x="4826569" y="182934"/>
                </a:lnTo>
                <a:lnTo>
                  <a:pt x="4893864" y="161895"/>
                </a:lnTo>
                <a:lnTo>
                  <a:pt x="4961863" y="140093"/>
                </a:lnTo>
                <a:lnTo>
                  <a:pt x="5030549" y="117516"/>
                </a:lnTo>
                <a:lnTo>
                  <a:pt x="5099906" y="94148"/>
                </a:lnTo>
                <a:lnTo>
                  <a:pt x="5169916" y="69976"/>
                </a:lnTo>
                <a:lnTo>
                  <a:pt x="5362702" y="0"/>
                </a:lnTo>
                <a:close/>
              </a:path>
            </a:pathLst>
          </a:custGeom>
          <a:solidFill>
            <a:srgbClr val="AC5B4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42936" y="1789429"/>
            <a:ext cx="7440295" cy="4738370"/>
            <a:chOff x="1242936" y="1789429"/>
            <a:chExt cx="7440295" cy="47383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3148" y="2103119"/>
              <a:ext cx="6609460" cy="44242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42936" y="1789429"/>
              <a:ext cx="5808345" cy="1797685"/>
            </a:xfrm>
            <a:custGeom>
              <a:avLst/>
              <a:gdLst/>
              <a:ahLst/>
              <a:cxnLst/>
              <a:rect l="l" t="t" r="r" b="b"/>
              <a:pathLst>
                <a:path w="5808345" h="1797685">
                  <a:moveTo>
                    <a:pt x="1017790" y="1639570"/>
                  </a:moveTo>
                  <a:lnTo>
                    <a:pt x="740295" y="1461008"/>
                  </a:lnTo>
                  <a:lnTo>
                    <a:pt x="726211" y="1455547"/>
                  </a:lnTo>
                  <a:lnTo>
                    <a:pt x="711619" y="1455864"/>
                  </a:lnTo>
                  <a:lnTo>
                    <a:pt x="698207" y="1461617"/>
                  </a:lnTo>
                  <a:lnTo>
                    <a:pt x="687717" y="1472438"/>
                  </a:lnTo>
                  <a:lnTo>
                    <a:pt x="682180" y="1486573"/>
                  </a:lnTo>
                  <a:lnTo>
                    <a:pt x="682472" y="1501178"/>
                  </a:lnTo>
                  <a:lnTo>
                    <a:pt x="688251" y="1514589"/>
                  </a:lnTo>
                  <a:lnTo>
                    <a:pt x="699147" y="1525143"/>
                  </a:lnTo>
                  <a:lnTo>
                    <a:pt x="803109" y="1592033"/>
                  </a:lnTo>
                  <a:lnTo>
                    <a:pt x="3327" y="1557147"/>
                  </a:lnTo>
                  <a:lnTo>
                    <a:pt x="0" y="1633004"/>
                  </a:lnTo>
                  <a:lnTo>
                    <a:pt x="0" y="1633220"/>
                  </a:lnTo>
                  <a:lnTo>
                    <a:pt x="799846" y="1668221"/>
                  </a:lnTo>
                  <a:lnTo>
                    <a:pt x="866813" y="1633004"/>
                  </a:lnTo>
                  <a:lnTo>
                    <a:pt x="799871" y="1668221"/>
                  </a:lnTo>
                  <a:lnTo>
                    <a:pt x="801217" y="1668272"/>
                  </a:lnTo>
                  <a:lnTo>
                    <a:pt x="940574" y="1674368"/>
                  </a:lnTo>
                  <a:lnTo>
                    <a:pt x="801217" y="1668272"/>
                  </a:lnTo>
                  <a:lnTo>
                    <a:pt x="799757" y="1668272"/>
                  </a:lnTo>
                  <a:lnTo>
                    <a:pt x="690384" y="1725803"/>
                  </a:lnTo>
                  <a:lnTo>
                    <a:pt x="678624" y="1735366"/>
                  </a:lnTo>
                  <a:lnTo>
                    <a:pt x="671715" y="1748243"/>
                  </a:lnTo>
                  <a:lnTo>
                    <a:pt x="670128" y="1762760"/>
                  </a:lnTo>
                  <a:lnTo>
                    <a:pt x="674382" y="1777238"/>
                  </a:lnTo>
                  <a:lnTo>
                    <a:pt x="683933" y="1788998"/>
                  </a:lnTo>
                  <a:lnTo>
                    <a:pt x="696810" y="1795907"/>
                  </a:lnTo>
                  <a:lnTo>
                    <a:pt x="711327" y="1797494"/>
                  </a:lnTo>
                  <a:lnTo>
                    <a:pt x="725817" y="1793252"/>
                  </a:lnTo>
                  <a:lnTo>
                    <a:pt x="951661" y="1674368"/>
                  </a:lnTo>
                  <a:lnTo>
                    <a:pt x="1017790" y="1639570"/>
                  </a:lnTo>
                  <a:close/>
                </a:path>
                <a:path w="5808345" h="1797685">
                  <a:moveTo>
                    <a:pt x="5808078" y="398995"/>
                  </a:moveTo>
                  <a:lnTo>
                    <a:pt x="5804065" y="384937"/>
                  </a:lnTo>
                  <a:lnTo>
                    <a:pt x="5794641" y="373126"/>
                  </a:lnTo>
                  <a:lnTo>
                    <a:pt x="5781332" y="365861"/>
                  </a:lnTo>
                  <a:lnTo>
                    <a:pt x="5766778" y="364337"/>
                  </a:lnTo>
                  <a:lnTo>
                    <a:pt x="5752719" y="368376"/>
                  </a:lnTo>
                  <a:lnTo>
                    <a:pt x="5740920" y="377825"/>
                  </a:lnTo>
                  <a:lnTo>
                    <a:pt x="5661368" y="472643"/>
                  </a:lnTo>
                  <a:lnTo>
                    <a:pt x="5740285" y="12827"/>
                  </a:lnTo>
                  <a:lnTo>
                    <a:pt x="5665228" y="0"/>
                  </a:lnTo>
                  <a:lnTo>
                    <a:pt x="5586298" y="459790"/>
                  </a:lnTo>
                  <a:lnTo>
                    <a:pt x="5542927" y="343789"/>
                  </a:lnTo>
                  <a:lnTo>
                    <a:pt x="5534926" y="330962"/>
                  </a:lnTo>
                  <a:lnTo>
                    <a:pt x="5523027" y="322491"/>
                  </a:lnTo>
                  <a:lnTo>
                    <a:pt x="5508828" y="319112"/>
                  </a:lnTo>
                  <a:lnTo>
                    <a:pt x="5493905" y="321564"/>
                  </a:lnTo>
                  <a:lnTo>
                    <a:pt x="5481066" y="329552"/>
                  </a:lnTo>
                  <a:lnTo>
                    <a:pt x="5472582" y="341414"/>
                  </a:lnTo>
                  <a:lnTo>
                    <a:pt x="5469166" y="355612"/>
                  </a:lnTo>
                  <a:lnTo>
                    <a:pt x="5471553" y="370586"/>
                  </a:lnTo>
                  <a:lnTo>
                    <a:pt x="5587250" y="679577"/>
                  </a:lnTo>
                  <a:lnTo>
                    <a:pt x="5644375" y="611505"/>
                  </a:lnTo>
                  <a:lnTo>
                    <a:pt x="5799340" y="426847"/>
                  </a:lnTo>
                  <a:lnTo>
                    <a:pt x="5806541" y="413550"/>
                  </a:lnTo>
                  <a:lnTo>
                    <a:pt x="5808078" y="398995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227461"/>
            <a:ext cx="5555615" cy="17316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200" spc="330" dirty="0">
                <a:latin typeface="Cambria"/>
                <a:cs typeface="Cambria"/>
              </a:rPr>
              <a:t>REVIEWING</a:t>
            </a:r>
            <a:r>
              <a:rPr sz="3200" spc="-140" dirty="0">
                <a:latin typeface="Cambria"/>
                <a:cs typeface="Cambria"/>
              </a:rPr>
              <a:t> </a:t>
            </a:r>
            <a:r>
              <a:rPr sz="3200" spc="300" dirty="0">
                <a:latin typeface="Cambria"/>
                <a:cs typeface="Cambria"/>
              </a:rPr>
              <a:t>YOUR</a:t>
            </a:r>
            <a:r>
              <a:rPr sz="3200" spc="-130" dirty="0">
                <a:latin typeface="Cambria"/>
                <a:cs typeface="Cambria"/>
              </a:rPr>
              <a:t> </a:t>
            </a:r>
            <a:r>
              <a:rPr sz="3200" spc="300" dirty="0">
                <a:latin typeface="Cambria"/>
                <a:cs typeface="Cambria"/>
              </a:rPr>
              <a:t>CART</a:t>
            </a:r>
            <a:endParaRPr sz="32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200" dirty="0"/>
              <a:t>After</a:t>
            </a:r>
            <a:r>
              <a:rPr sz="2200" spc="-65" dirty="0"/>
              <a:t> </a:t>
            </a:r>
            <a:r>
              <a:rPr sz="2200" dirty="0"/>
              <a:t>you</a:t>
            </a:r>
            <a:r>
              <a:rPr sz="2200" spc="-30" dirty="0"/>
              <a:t> </a:t>
            </a:r>
            <a:r>
              <a:rPr sz="2200" spc="-75" dirty="0"/>
              <a:t>have</a:t>
            </a:r>
            <a:r>
              <a:rPr sz="2200" spc="-35" dirty="0"/>
              <a:t> </a:t>
            </a:r>
            <a:r>
              <a:rPr sz="2200" spc="-60" dirty="0"/>
              <a:t>updated</a:t>
            </a:r>
            <a:r>
              <a:rPr sz="2200" spc="-30" dirty="0"/>
              <a:t> </a:t>
            </a:r>
            <a:r>
              <a:rPr sz="2200" spc="-120" dirty="0"/>
              <a:t>“My</a:t>
            </a:r>
            <a:r>
              <a:rPr sz="2200" spc="-5" dirty="0"/>
              <a:t> </a:t>
            </a:r>
            <a:r>
              <a:rPr sz="2200" spc="-65" dirty="0"/>
              <a:t>Appointment”,</a:t>
            </a:r>
            <a:r>
              <a:rPr sz="2200" spc="-15" dirty="0"/>
              <a:t> </a:t>
            </a:r>
            <a:r>
              <a:rPr sz="2200" spc="-40" dirty="0"/>
              <a:t>review </a:t>
            </a:r>
            <a:r>
              <a:rPr sz="2200" dirty="0"/>
              <a:t>your</a:t>
            </a:r>
            <a:r>
              <a:rPr sz="2200" spc="-40" dirty="0"/>
              <a:t> </a:t>
            </a:r>
            <a:r>
              <a:rPr sz="2200" spc="-45" dirty="0"/>
              <a:t>order.</a:t>
            </a:r>
            <a:r>
              <a:rPr sz="2200" spc="-30" dirty="0"/>
              <a:t> </a:t>
            </a:r>
            <a:r>
              <a:rPr sz="2200" dirty="0"/>
              <a:t>You</a:t>
            </a:r>
            <a:r>
              <a:rPr sz="2200" spc="-45" dirty="0"/>
              <a:t> </a:t>
            </a:r>
            <a:r>
              <a:rPr sz="2200" spc="-20" dirty="0"/>
              <a:t>can</a:t>
            </a:r>
            <a:r>
              <a:rPr sz="2200" spc="-40" dirty="0"/>
              <a:t> </a:t>
            </a:r>
            <a:r>
              <a:rPr sz="2200" spc="-45" dirty="0"/>
              <a:t>either</a:t>
            </a:r>
            <a:r>
              <a:rPr sz="2200" spc="-25" dirty="0"/>
              <a:t> </a:t>
            </a:r>
            <a:r>
              <a:rPr sz="2200" spc="-65" dirty="0"/>
              <a:t>make</a:t>
            </a:r>
            <a:r>
              <a:rPr sz="2200" spc="-25" dirty="0"/>
              <a:t> </a:t>
            </a:r>
            <a:r>
              <a:rPr sz="2200" spc="-85" dirty="0"/>
              <a:t>adjustments</a:t>
            </a:r>
            <a:r>
              <a:rPr sz="2200" spc="-10" dirty="0"/>
              <a:t> </a:t>
            </a:r>
            <a:r>
              <a:rPr sz="2200" spc="-25" dirty="0"/>
              <a:t>or </a:t>
            </a:r>
            <a:r>
              <a:rPr sz="2200" spc="-65" dirty="0"/>
              <a:t>submit</a:t>
            </a:r>
            <a:r>
              <a:rPr sz="2200" spc="-40" dirty="0"/>
              <a:t> </a:t>
            </a:r>
            <a:r>
              <a:rPr sz="2200" dirty="0"/>
              <a:t>your</a:t>
            </a:r>
            <a:r>
              <a:rPr sz="2200" spc="-50" dirty="0"/>
              <a:t> </a:t>
            </a:r>
            <a:r>
              <a:rPr sz="2200" spc="-10" dirty="0"/>
              <a:t>cart.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78739" y="2523820"/>
            <a:ext cx="98615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can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delete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an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item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by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clicking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red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circle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icon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0077" y="476758"/>
            <a:ext cx="18878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“Continue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Shopping”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redirects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shopping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list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without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removing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items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from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cart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80030" y="2946272"/>
            <a:ext cx="6734809" cy="1226820"/>
          </a:xfrm>
          <a:custGeom>
            <a:avLst/>
            <a:gdLst/>
            <a:ahLst/>
            <a:cxnLst/>
            <a:rect l="l" t="t" r="r" b="b"/>
            <a:pathLst>
              <a:path w="6734809" h="1226820">
                <a:moveTo>
                  <a:pt x="6734556" y="1150366"/>
                </a:moveTo>
                <a:lnTo>
                  <a:pt x="6462992" y="1125486"/>
                </a:lnTo>
                <a:lnTo>
                  <a:pt x="5000599" y="93713"/>
                </a:lnTo>
                <a:lnTo>
                  <a:pt x="5123942" y="104394"/>
                </a:lnTo>
                <a:lnTo>
                  <a:pt x="5138953" y="102679"/>
                </a:lnTo>
                <a:lnTo>
                  <a:pt x="5151704" y="95592"/>
                </a:lnTo>
                <a:lnTo>
                  <a:pt x="5160848" y="84239"/>
                </a:lnTo>
                <a:lnTo>
                  <a:pt x="5165090" y="69723"/>
                </a:lnTo>
                <a:lnTo>
                  <a:pt x="5163413" y="54711"/>
                </a:lnTo>
                <a:lnTo>
                  <a:pt x="5156327" y="41948"/>
                </a:lnTo>
                <a:lnTo>
                  <a:pt x="5144935" y="32766"/>
                </a:lnTo>
                <a:lnTo>
                  <a:pt x="5130419" y="28448"/>
                </a:lnTo>
                <a:lnTo>
                  <a:pt x="4945532" y="12446"/>
                </a:lnTo>
                <a:lnTo>
                  <a:pt x="4801743" y="0"/>
                </a:lnTo>
                <a:lnTo>
                  <a:pt x="4938776" y="300228"/>
                </a:lnTo>
                <a:lnTo>
                  <a:pt x="4947666" y="312445"/>
                </a:lnTo>
                <a:lnTo>
                  <a:pt x="4960124" y="320065"/>
                </a:lnTo>
                <a:lnTo>
                  <a:pt x="4974501" y="322465"/>
                </a:lnTo>
                <a:lnTo>
                  <a:pt x="4989195" y="319024"/>
                </a:lnTo>
                <a:lnTo>
                  <a:pt x="5001463" y="310134"/>
                </a:lnTo>
                <a:lnTo>
                  <a:pt x="5009134" y="297662"/>
                </a:lnTo>
                <a:lnTo>
                  <a:pt x="5011547" y="283235"/>
                </a:lnTo>
                <a:lnTo>
                  <a:pt x="5008118" y="268478"/>
                </a:lnTo>
                <a:lnTo>
                  <a:pt x="4956772" y="156133"/>
                </a:lnTo>
                <a:lnTo>
                  <a:pt x="6311112" y="1111567"/>
                </a:lnTo>
                <a:lnTo>
                  <a:pt x="219252" y="553389"/>
                </a:lnTo>
                <a:lnTo>
                  <a:pt x="246837" y="540512"/>
                </a:lnTo>
                <a:lnTo>
                  <a:pt x="331216" y="501142"/>
                </a:lnTo>
                <a:lnTo>
                  <a:pt x="343369" y="492163"/>
                </a:lnTo>
                <a:lnTo>
                  <a:pt x="350901" y="479615"/>
                </a:lnTo>
                <a:lnTo>
                  <a:pt x="353174" y="465175"/>
                </a:lnTo>
                <a:lnTo>
                  <a:pt x="349631" y="450469"/>
                </a:lnTo>
                <a:lnTo>
                  <a:pt x="340639" y="438315"/>
                </a:lnTo>
                <a:lnTo>
                  <a:pt x="328104" y="430784"/>
                </a:lnTo>
                <a:lnTo>
                  <a:pt x="313651" y="428510"/>
                </a:lnTo>
                <a:lnTo>
                  <a:pt x="298958" y="432054"/>
                </a:lnTo>
                <a:lnTo>
                  <a:pt x="0" y="571627"/>
                </a:lnTo>
                <a:lnTo>
                  <a:pt x="268605" y="763143"/>
                </a:lnTo>
                <a:lnTo>
                  <a:pt x="282409" y="769366"/>
                </a:lnTo>
                <a:lnTo>
                  <a:pt x="297014" y="769747"/>
                </a:lnTo>
                <a:lnTo>
                  <a:pt x="310705" y="764616"/>
                </a:lnTo>
                <a:lnTo>
                  <a:pt x="328320" y="725855"/>
                </a:lnTo>
                <a:lnTo>
                  <a:pt x="212166" y="629335"/>
                </a:lnTo>
                <a:lnTo>
                  <a:pt x="6435852" y="1199578"/>
                </a:lnTo>
                <a:lnTo>
                  <a:pt x="6447663" y="1207897"/>
                </a:lnTo>
                <a:lnTo>
                  <a:pt x="6452463" y="1201102"/>
                </a:lnTo>
                <a:lnTo>
                  <a:pt x="6727698" y="1226312"/>
                </a:lnTo>
                <a:lnTo>
                  <a:pt x="6734556" y="1150366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62492" y="4140200"/>
            <a:ext cx="3368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make</a:t>
            </a:r>
            <a:r>
              <a:rPr sz="18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adjustments,</a:t>
            </a:r>
            <a:r>
              <a:rPr sz="1800" spc="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change</a:t>
            </a:r>
            <a:r>
              <a:rPr sz="18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quantities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“Update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Cart”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button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update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order.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38819" y="-12699"/>
            <a:ext cx="369062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25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5" dirty="0">
                <a:solidFill>
                  <a:srgbClr val="533D34"/>
                </a:solidFill>
                <a:latin typeface="Calibri"/>
                <a:cs typeface="Calibri"/>
              </a:rPr>
              <a:t>“Submit</a:t>
            </a:r>
            <a:r>
              <a:rPr sz="2500" spc="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Cart”</a:t>
            </a:r>
            <a:r>
              <a:rPr sz="2500" spc="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500" spc="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submit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5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to Food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 If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38819" y="748995"/>
            <a:ext cx="34817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do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this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button,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38819" y="1130554"/>
            <a:ext cx="38747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25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0" dirty="0">
                <a:solidFill>
                  <a:srgbClr val="533D34"/>
                </a:solidFill>
                <a:latin typeface="Calibri"/>
                <a:cs typeface="Calibri"/>
              </a:rPr>
              <a:t>received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38819" y="1511554"/>
            <a:ext cx="369633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we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25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know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that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an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500" spc="-1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was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0" dirty="0">
                <a:solidFill>
                  <a:srgbClr val="533D34"/>
                </a:solidFill>
                <a:latin typeface="Calibri"/>
                <a:cs typeface="Calibri"/>
              </a:rPr>
              <a:t>created.</a:t>
            </a:r>
            <a:r>
              <a:rPr sz="25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But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35" dirty="0">
                <a:solidFill>
                  <a:srgbClr val="533D34"/>
                </a:solidFill>
                <a:latin typeface="Calibri"/>
                <a:cs typeface="Calibri"/>
              </a:rPr>
              <a:t>wait</a:t>
            </a:r>
            <a:r>
              <a:rPr sz="25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–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85" dirty="0">
                <a:solidFill>
                  <a:srgbClr val="533D34"/>
                </a:solidFill>
                <a:latin typeface="Calibri"/>
                <a:cs typeface="Calibri"/>
              </a:rPr>
              <a:t>might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done</a:t>
            </a:r>
            <a:r>
              <a:rPr sz="25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533D34"/>
                </a:solidFill>
                <a:latin typeface="Calibri"/>
                <a:cs typeface="Calibri"/>
              </a:rPr>
              <a:t>yet! </a:t>
            </a:r>
            <a:r>
              <a:rPr sz="2500" spc="-30" dirty="0">
                <a:solidFill>
                  <a:srgbClr val="533D34"/>
                </a:solidFill>
                <a:latin typeface="Calibri"/>
                <a:cs typeface="Calibri"/>
              </a:rPr>
              <a:t>(see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next</a:t>
            </a:r>
            <a:r>
              <a:rPr sz="25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75" dirty="0">
                <a:solidFill>
                  <a:srgbClr val="533D34"/>
                </a:solidFill>
                <a:latin typeface="Calibri"/>
                <a:cs typeface="Calibri"/>
              </a:rPr>
              <a:t>page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5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manual)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94522" y="2278379"/>
            <a:ext cx="445134" cy="358775"/>
          </a:xfrm>
          <a:custGeom>
            <a:avLst/>
            <a:gdLst/>
            <a:ahLst/>
            <a:cxnLst/>
            <a:rect l="l" t="t" r="r" b="b"/>
            <a:pathLst>
              <a:path w="445134" h="358775">
                <a:moveTo>
                  <a:pt x="157329" y="27920"/>
                </a:moveTo>
                <a:lnTo>
                  <a:pt x="143065" y="31019"/>
                </a:lnTo>
                <a:lnTo>
                  <a:pt x="130992" y="39215"/>
                </a:lnTo>
                <a:lnTo>
                  <a:pt x="122681" y="51816"/>
                </a:lnTo>
                <a:lnTo>
                  <a:pt x="0" y="358267"/>
                </a:lnTo>
                <a:lnTo>
                  <a:pt x="122516" y="341757"/>
                </a:lnTo>
                <a:lnTo>
                  <a:pt x="83184" y="341757"/>
                </a:lnTo>
                <a:lnTo>
                  <a:pt x="36322" y="281686"/>
                </a:lnTo>
                <a:lnTo>
                  <a:pt x="147423" y="195130"/>
                </a:lnTo>
                <a:lnTo>
                  <a:pt x="193421" y="80137"/>
                </a:lnTo>
                <a:lnTo>
                  <a:pt x="196179" y="65307"/>
                </a:lnTo>
                <a:lnTo>
                  <a:pt x="193103" y="51038"/>
                </a:lnTo>
                <a:lnTo>
                  <a:pt x="184884" y="38935"/>
                </a:lnTo>
                <a:lnTo>
                  <a:pt x="172211" y="30607"/>
                </a:lnTo>
                <a:lnTo>
                  <a:pt x="157329" y="27920"/>
                </a:lnTo>
                <a:close/>
              </a:path>
              <a:path w="445134" h="358775">
                <a:moveTo>
                  <a:pt x="147423" y="195130"/>
                </a:moveTo>
                <a:lnTo>
                  <a:pt x="36322" y="281686"/>
                </a:lnTo>
                <a:lnTo>
                  <a:pt x="83184" y="341757"/>
                </a:lnTo>
                <a:lnTo>
                  <a:pt x="103554" y="325882"/>
                </a:lnTo>
                <a:lnTo>
                  <a:pt x="95123" y="325882"/>
                </a:lnTo>
                <a:lnTo>
                  <a:pt x="54609" y="273939"/>
                </a:lnTo>
                <a:lnTo>
                  <a:pt x="119388" y="265218"/>
                </a:lnTo>
                <a:lnTo>
                  <a:pt x="147423" y="195130"/>
                </a:lnTo>
                <a:close/>
              </a:path>
              <a:path w="445134" h="358775">
                <a:moveTo>
                  <a:pt x="316865" y="238633"/>
                </a:moveTo>
                <a:lnTo>
                  <a:pt x="194342" y="255127"/>
                </a:lnTo>
                <a:lnTo>
                  <a:pt x="83184" y="341757"/>
                </a:lnTo>
                <a:lnTo>
                  <a:pt x="122516" y="341757"/>
                </a:lnTo>
                <a:lnTo>
                  <a:pt x="327025" y="314198"/>
                </a:lnTo>
                <a:lnTo>
                  <a:pt x="358796" y="286426"/>
                </a:lnTo>
                <a:lnTo>
                  <a:pt x="359791" y="271272"/>
                </a:lnTo>
                <a:lnTo>
                  <a:pt x="354834" y="256992"/>
                </a:lnTo>
                <a:lnTo>
                  <a:pt x="345090" y="246094"/>
                </a:lnTo>
                <a:lnTo>
                  <a:pt x="331966" y="239625"/>
                </a:lnTo>
                <a:lnTo>
                  <a:pt x="316865" y="238633"/>
                </a:lnTo>
                <a:close/>
              </a:path>
              <a:path w="445134" h="358775">
                <a:moveTo>
                  <a:pt x="119388" y="265218"/>
                </a:moveTo>
                <a:lnTo>
                  <a:pt x="54609" y="273939"/>
                </a:lnTo>
                <a:lnTo>
                  <a:pt x="95123" y="325882"/>
                </a:lnTo>
                <a:lnTo>
                  <a:pt x="119388" y="265218"/>
                </a:lnTo>
                <a:close/>
              </a:path>
              <a:path w="445134" h="358775">
                <a:moveTo>
                  <a:pt x="194342" y="255127"/>
                </a:moveTo>
                <a:lnTo>
                  <a:pt x="119388" y="265218"/>
                </a:lnTo>
                <a:lnTo>
                  <a:pt x="95123" y="325882"/>
                </a:lnTo>
                <a:lnTo>
                  <a:pt x="103554" y="325882"/>
                </a:lnTo>
                <a:lnTo>
                  <a:pt x="194342" y="255127"/>
                </a:lnTo>
                <a:close/>
              </a:path>
              <a:path w="445134" h="358775">
                <a:moveTo>
                  <a:pt x="397891" y="0"/>
                </a:moveTo>
                <a:lnTo>
                  <a:pt x="147423" y="195130"/>
                </a:lnTo>
                <a:lnTo>
                  <a:pt x="119388" y="265218"/>
                </a:lnTo>
                <a:lnTo>
                  <a:pt x="194342" y="255127"/>
                </a:lnTo>
                <a:lnTo>
                  <a:pt x="444626" y="60071"/>
                </a:lnTo>
                <a:lnTo>
                  <a:pt x="397891" y="0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71518"/>
            <a:ext cx="12192000" cy="3586479"/>
            <a:chOff x="0" y="3271518"/>
            <a:chExt cx="12192000" cy="3586479"/>
          </a:xfrm>
        </p:grpSpPr>
        <p:sp>
          <p:nvSpPr>
            <p:cNvPr id="3" name="object 3"/>
            <p:cNvSpPr/>
            <p:nvPr/>
          </p:nvSpPr>
          <p:spPr>
            <a:xfrm>
              <a:off x="10938891" y="6327749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90">
                  <a:moveTo>
                    <a:pt x="0" y="0"/>
                  </a:moveTo>
                  <a:lnTo>
                    <a:pt x="414908" y="0"/>
                  </a:lnTo>
                </a:path>
              </a:pathLst>
            </a:custGeom>
            <a:ln w="15875">
              <a:solidFill>
                <a:srgbClr val="533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271518"/>
              <a:ext cx="12192000" cy="3586479"/>
            </a:xfrm>
            <a:custGeom>
              <a:avLst/>
              <a:gdLst/>
              <a:ahLst/>
              <a:cxnLst/>
              <a:rect l="l" t="t" r="r" b="b"/>
              <a:pathLst>
                <a:path w="12192000" h="3586479">
                  <a:moveTo>
                    <a:pt x="1801205" y="0"/>
                  </a:moveTo>
                  <a:lnTo>
                    <a:pt x="1752926" y="162"/>
                  </a:lnTo>
                  <a:lnTo>
                    <a:pt x="1704664" y="1254"/>
                  </a:lnTo>
                  <a:lnTo>
                    <a:pt x="1656419" y="3277"/>
                  </a:lnTo>
                  <a:lnTo>
                    <a:pt x="1608192" y="6234"/>
                  </a:lnTo>
                  <a:lnTo>
                    <a:pt x="1559984" y="10128"/>
                  </a:lnTo>
                  <a:lnTo>
                    <a:pt x="1511794" y="14959"/>
                  </a:lnTo>
                  <a:lnTo>
                    <a:pt x="1463624" y="20732"/>
                  </a:lnTo>
                  <a:lnTo>
                    <a:pt x="1415474" y="27448"/>
                  </a:lnTo>
                  <a:lnTo>
                    <a:pt x="1367344" y="35110"/>
                  </a:lnTo>
                  <a:lnTo>
                    <a:pt x="1319235" y="43720"/>
                  </a:lnTo>
                  <a:lnTo>
                    <a:pt x="1271147" y="53281"/>
                  </a:lnTo>
                  <a:lnTo>
                    <a:pt x="1223081" y="63795"/>
                  </a:lnTo>
                  <a:lnTo>
                    <a:pt x="1175037" y="75264"/>
                  </a:lnTo>
                  <a:lnTo>
                    <a:pt x="1127016" y="87691"/>
                  </a:lnTo>
                  <a:lnTo>
                    <a:pt x="1079018" y="101077"/>
                  </a:lnTo>
                  <a:lnTo>
                    <a:pt x="1031044" y="115427"/>
                  </a:lnTo>
                  <a:lnTo>
                    <a:pt x="983094" y="130741"/>
                  </a:lnTo>
                  <a:lnTo>
                    <a:pt x="935169" y="147023"/>
                  </a:lnTo>
                  <a:lnTo>
                    <a:pt x="887269" y="164275"/>
                  </a:lnTo>
                  <a:lnTo>
                    <a:pt x="839394" y="182498"/>
                  </a:lnTo>
                  <a:lnTo>
                    <a:pt x="791546" y="201696"/>
                  </a:lnTo>
                  <a:lnTo>
                    <a:pt x="743724" y="221871"/>
                  </a:lnTo>
                  <a:lnTo>
                    <a:pt x="695930" y="243026"/>
                  </a:lnTo>
                  <a:lnTo>
                    <a:pt x="648162" y="265162"/>
                  </a:lnTo>
                  <a:lnTo>
                    <a:pt x="600423" y="288282"/>
                  </a:lnTo>
                  <a:lnTo>
                    <a:pt x="552713" y="312389"/>
                  </a:lnTo>
                  <a:lnTo>
                    <a:pt x="505031" y="337484"/>
                  </a:lnTo>
                  <a:lnTo>
                    <a:pt x="457379" y="363571"/>
                  </a:lnTo>
                  <a:lnTo>
                    <a:pt x="409757" y="390652"/>
                  </a:lnTo>
                  <a:lnTo>
                    <a:pt x="362165" y="418728"/>
                  </a:lnTo>
                  <a:lnTo>
                    <a:pt x="314604" y="447803"/>
                  </a:lnTo>
                  <a:lnTo>
                    <a:pt x="271686" y="474885"/>
                  </a:lnTo>
                  <a:lnTo>
                    <a:pt x="229431" y="502404"/>
                  </a:lnTo>
                  <a:lnTo>
                    <a:pt x="187836" y="530353"/>
                  </a:lnTo>
                  <a:lnTo>
                    <a:pt x="146899" y="558726"/>
                  </a:lnTo>
                  <a:lnTo>
                    <a:pt x="106619" y="587515"/>
                  </a:lnTo>
                  <a:lnTo>
                    <a:pt x="66993" y="616713"/>
                  </a:lnTo>
                  <a:lnTo>
                    <a:pt x="0" y="671577"/>
                  </a:lnTo>
                  <a:lnTo>
                    <a:pt x="0" y="3586482"/>
                  </a:lnTo>
                  <a:lnTo>
                    <a:pt x="12192000" y="3586482"/>
                  </a:lnTo>
                  <a:lnTo>
                    <a:pt x="12192000" y="591059"/>
                  </a:lnTo>
                  <a:lnTo>
                    <a:pt x="12120245" y="561341"/>
                  </a:lnTo>
                  <a:lnTo>
                    <a:pt x="12063740" y="540500"/>
                  </a:lnTo>
                  <a:lnTo>
                    <a:pt x="12006839" y="520798"/>
                  </a:lnTo>
                  <a:lnTo>
                    <a:pt x="11949565" y="502213"/>
                  </a:lnTo>
                  <a:lnTo>
                    <a:pt x="11891940" y="484724"/>
                  </a:lnTo>
                  <a:lnTo>
                    <a:pt x="11833991" y="468311"/>
                  </a:lnTo>
                  <a:lnTo>
                    <a:pt x="11775739" y="452953"/>
                  </a:lnTo>
                  <a:lnTo>
                    <a:pt x="11717209" y="438630"/>
                  </a:lnTo>
                  <a:lnTo>
                    <a:pt x="11658425" y="425320"/>
                  </a:lnTo>
                  <a:lnTo>
                    <a:pt x="11599410" y="413002"/>
                  </a:lnTo>
                  <a:lnTo>
                    <a:pt x="11540189" y="401656"/>
                  </a:lnTo>
                  <a:lnTo>
                    <a:pt x="11480785" y="391261"/>
                  </a:lnTo>
                  <a:lnTo>
                    <a:pt x="11421222" y="381796"/>
                  </a:lnTo>
                  <a:lnTo>
                    <a:pt x="11361524" y="373240"/>
                  </a:lnTo>
                  <a:lnTo>
                    <a:pt x="11301714" y="365573"/>
                  </a:lnTo>
                  <a:lnTo>
                    <a:pt x="11241817" y="358773"/>
                  </a:lnTo>
                  <a:lnTo>
                    <a:pt x="11181857" y="352821"/>
                  </a:lnTo>
                  <a:lnTo>
                    <a:pt x="11121856" y="347694"/>
                  </a:lnTo>
                  <a:lnTo>
                    <a:pt x="11061839" y="343372"/>
                  </a:lnTo>
                  <a:lnTo>
                    <a:pt x="11001831" y="339835"/>
                  </a:lnTo>
                  <a:lnTo>
                    <a:pt x="10941853" y="337061"/>
                  </a:lnTo>
                  <a:lnTo>
                    <a:pt x="10881931" y="335030"/>
                  </a:lnTo>
                  <a:lnTo>
                    <a:pt x="10822088" y="333721"/>
                  </a:lnTo>
                  <a:lnTo>
                    <a:pt x="10762349" y="333114"/>
                  </a:lnTo>
                  <a:lnTo>
                    <a:pt x="10702736" y="333186"/>
                  </a:lnTo>
                  <a:lnTo>
                    <a:pt x="10643274" y="333918"/>
                  </a:lnTo>
                  <a:lnTo>
                    <a:pt x="10583986" y="335288"/>
                  </a:lnTo>
                  <a:lnTo>
                    <a:pt x="10524897" y="337277"/>
                  </a:lnTo>
                  <a:lnTo>
                    <a:pt x="10466029" y="339862"/>
                  </a:lnTo>
                  <a:lnTo>
                    <a:pt x="10407408" y="343024"/>
                  </a:lnTo>
                  <a:lnTo>
                    <a:pt x="10349057" y="346741"/>
                  </a:lnTo>
                  <a:lnTo>
                    <a:pt x="10290999" y="350992"/>
                  </a:lnTo>
                  <a:lnTo>
                    <a:pt x="10233258" y="355758"/>
                  </a:lnTo>
                  <a:lnTo>
                    <a:pt x="10175859" y="361016"/>
                  </a:lnTo>
                  <a:lnTo>
                    <a:pt x="10118825" y="366747"/>
                  </a:lnTo>
                  <a:lnTo>
                    <a:pt x="10062179" y="372928"/>
                  </a:lnTo>
                  <a:lnTo>
                    <a:pt x="10005947" y="379540"/>
                  </a:lnTo>
                  <a:lnTo>
                    <a:pt x="9950151" y="386562"/>
                  </a:lnTo>
                  <a:lnTo>
                    <a:pt x="9894815" y="393973"/>
                  </a:lnTo>
                  <a:lnTo>
                    <a:pt x="9839963" y="401752"/>
                  </a:lnTo>
                  <a:lnTo>
                    <a:pt x="9785619" y="409878"/>
                  </a:lnTo>
                  <a:lnTo>
                    <a:pt x="9731807" y="418330"/>
                  </a:lnTo>
                  <a:lnTo>
                    <a:pt x="9678551" y="427088"/>
                  </a:lnTo>
                  <a:lnTo>
                    <a:pt x="9625874" y="436131"/>
                  </a:lnTo>
                  <a:lnTo>
                    <a:pt x="9573801" y="445438"/>
                  </a:lnTo>
                  <a:lnTo>
                    <a:pt x="9522354" y="454988"/>
                  </a:lnTo>
                  <a:lnTo>
                    <a:pt x="9471559" y="464760"/>
                  </a:lnTo>
                  <a:lnTo>
                    <a:pt x="9421438" y="474734"/>
                  </a:lnTo>
                  <a:lnTo>
                    <a:pt x="9372015" y="484888"/>
                  </a:lnTo>
                  <a:lnTo>
                    <a:pt x="9323315" y="495203"/>
                  </a:lnTo>
                  <a:lnTo>
                    <a:pt x="9275361" y="505656"/>
                  </a:lnTo>
                  <a:lnTo>
                    <a:pt x="9228178" y="516228"/>
                  </a:lnTo>
                  <a:lnTo>
                    <a:pt x="9181787" y="526897"/>
                  </a:lnTo>
                  <a:lnTo>
                    <a:pt x="9091484" y="548444"/>
                  </a:lnTo>
                  <a:lnTo>
                    <a:pt x="9004642" y="570131"/>
                  </a:lnTo>
                  <a:lnTo>
                    <a:pt x="8921451" y="591791"/>
                  </a:lnTo>
                  <a:lnTo>
                    <a:pt x="8842103" y="613259"/>
                  </a:lnTo>
                  <a:lnTo>
                    <a:pt x="8766787" y="634366"/>
                  </a:lnTo>
                  <a:lnTo>
                    <a:pt x="8695695" y="654947"/>
                  </a:lnTo>
                  <a:lnTo>
                    <a:pt x="8629016" y="674836"/>
                  </a:lnTo>
                  <a:lnTo>
                    <a:pt x="8537691" y="703006"/>
                  </a:lnTo>
                  <a:lnTo>
                    <a:pt x="8457370" y="728680"/>
                  </a:lnTo>
                  <a:lnTo>
                    <a:pt x="8368502" y="758059"/>
                  </a:lnTo>
                  <a:lnTo>
                    <a:pt x="8017694" y="878143"/>
                  </a:lnTo>
                  <a:lnTo>
                    <a:pt x="7891340" y="920693"/>
                  </a:lnTo>
                  <a:lnTo>
                    <a:pt x="7804044" y="949388"/>
                  </a:lnTo>
                  <a:lnTo>
                    <a:pt x="7713583" y="978378"/>
                  </a:lnTo>
                  <a:lnTo>
                    <a:pt x="7619340" y="1007690"/>
                  </a:lnTo>
                  <a:lnTo>
                    <a:pt x="7520702" y="1037353"/>
                  </a:lnTo>
                  <a:lnTo>
                    <a:pt x="7469542" y="1052325"/>
                  </a:lnTo>
                  <a:lnTo>
                    <a:pt x="7417052" y="1067394"/>
                  </a:lnTo>
                  <a:lnTo>
                    <a:pt x="7363156" y="1082565"/>
                  </a:lnTo>
                  <a:lnTo>
                    <a:pt x="7307776" y="1097841"/>
                  </a:lnTo>
                  <a:lnTo>
                    <a:pt x="7250836" y="1113226"/>
                  </a:lnTo>
                  <a:lnTo>
                    <a:pt x="7192259" y="1128722"/>
                  </a:lnTo>
                  <a:lnTo>
                    <a:pt x="7131968" y="1144334"/>
                  </a:lnTo>
                  <a:lnTo>
                    <a:pt x="7069886" y="1160065"/>
                  </a:lnTo>
                  <a:lnTo>
                    <a:pt x="7005936" y="1175918"/>
                  </a:lnTo>
                  <a:lnTo>
                    <a:pt x="6940042" y="1191896"/>
                  </a:lnTo>
                  <a:lnTo>
                    <a:pt x="6889226" y="1203869"/>
                  </a:lnTo>
                  <a:lnTo>
                    <a:pt x="6838425" y="1215396"/>
                  </a:lnTo>
                  <a:lnTo>
                    <a:pt x="6787639" y="1226468"/>
                  </a:lnTo>
                  <a:lnTo>
                    <a:pt x="6736868" y="1237076"/>
                  </a:lnTo>
                  <a:lnTo>
                    <a:pt x="6686113" y="1247211"/>
                  </a:lnTo>
                  <a:lnTo>
                    <a:pt x="6635374" y="1256862"/>
                  </a:lnTo>
                  <a:lnTo>
                    <a:pt x="6584650" y="1266021"/>
                  </a:lnTo>
                  <a:lnTo>
                    <a:pt x="6533941" y="1274677"/>
                  </a:lnTo>
                  <a:lnTo>
                    <a:pt x="6483249" y="1282823"/>
                  </a:lnTo>
                  <a:lnTo>
                    <a:pt x="6432574" y="1290447"/>
                  </a:lnTo>
                  <a:lnTo>
                    <a:pt x="6381914" y="1297542"/>
                  </a:lnTo>
                  <a:lnTo>
                    <a:pt x="6331271" y="1304096"/>
                  </a:lnTo>
                  <a:lnTo>
                    <a:pt x="6280645" y="1310101"/>
                  </a:lnTo>
                  <a:lnTo>
                    <a:pt x="6230036" y="1315548"/>
                  </a:lnTo>
                  <a:lnTo>
                    <a:pt x="6179444" y="1320427"/>
                  </a:lnTo>
                  <a:lnTo>
                    <a:pt x="6128869" y="1324728"/>
                  </a:lnTo>
                  <a:lnTo>
                    <a:pt x="6078311" y="1328442"/>
                  </a:lnTo>
                  <a:lnTo>
                    <a:pt x="6027771" y="1331560"/>
                  </a:lnTo>
                  <a:lnTo>
                    <a:pt x="5977249" y="1334073"/>
                  </a:lnTo>
                  <a:lnTo>
                    <a:pt x="5926745" y="1335970"/>
                  </a:lnTo>
                  <a:lnTo>
                    <a:pt x="5876258" y="1337242"/>
                  </a:lnTo>
                  <a:lnTo>
                    <a:pt x="5825791" y="1337880"/>
                  </a:lnTo>
                  <a:lnTo>
                    <a:pt x="5775341" y="1337875"/>
                  </a:lnTo>
                  <a:lnTo>
                    <a:pt x="5724910" y="1337217"/>
                  </a:lnTo>
                  <a:lnTo>
                    <a:pt x="5674498" y="1335897"/>
                  </a:lnTo>
                  <a:lnTo>
                    <a:pt x="5624105" y="1333904"/>
                  </a:lnTo>
                  <a:lnTo>
                    <a:pt x="5573731" y="1331231"/>
                  </a:lnTo>
                  <a:lnTo>
                    <a:pt x="5523376" y="1327866"/>
                  </a:lnTo>
                  <a:lnTo>
                    <a:pt x="5473040" y="1323802"/>
                  </a:lnTo>
                  <a:lnTo>
                    <a:pt x="5422725" y="1319028"/>
                  </a:lnTo>
                  <a:lnTo>
                    <a:pt x="5372428" y="1313535"/>
                  </a:lnTo>
                  <a:lnTo>
                    <a:pt x="5322152" y="1307314"/>
                  </a:lnTo>
                  <a:lnTo>
                    <a:pt x="5271897" y="1300354"/>
                  </a:lnTo>
                  <a:lnTo>
                    <a:pt x="5218859" y="1292251"/>
                  </a:lnTo>
                  <a:lnTo>
                    <a:pt x="5166216" y="1283454"/>
                  </a:lnTo>
                  <a:lnTo>
                    <a:pt x="5113962" y="1273973"/>
                  </a:lnTo>
                  <a:lnTo>
                    <a:pt x="5062092" y="1263819"/>
                  </a:lnTo>
                  <a:lnTo>
                    <a:pt x="5010600" y="1253001"/>
                  </a:lnTo>
                  <a:lnTo>
                    <a:pt x="4959481" y="1241528"/>
                  </a:lnTo>
                  <a:lnTo>
                    <a:pt x="4908730" y="1229411"/>
                  </a:lnTo>
                  <a:lnTo>
                    <a:pt x="4858341" y="1216659"/>
                  </a:lnTo>
                  <a:lnTo>
                    <a:pt x="4808308" y="1203282"/>
                  </a:lnTo>
                  <a:lnTo>
                    <a:pt x="4758626" y="1189290"/>
                  </a:lnTo>
                  <a:lnTo>
                    <a:pt x="4709290" y="1174693"/>
                  </a:lnTo>
                  <a:lnTo>
                    <a:pt x="4660294" y="1159499"/>
                  </a:lnTo>
                  <a:lnTo>
                    <a:pt x="4611633" y="1143720"/>
                  </a:lnTo>
                  <a:lnTo>
                    <a:pt x="4563301" y="1127364"/>
                  </a:lnTo>
                  <a:lnTo>
                    <a:pt x="4515292" y="1110442"/>
                  </a:lnTo>
                  <a:lnTo>
                    <a:pt x="4467602" y="1092963"/>
                  </a:lnTo>
                  <a:lnTo>
                    <a:pt x="4420225" y="1074937"/>
                  </a:lnTo>
                  <a:lnTo>
                    <a:pt x="4373155" y="1056374"/>
                  </a:lnTo>
                  <a:lnTo>
                    <a:pt x="4326387" y="1037283"/>
                  </a:lnTo>
                  <a:lnTo>
                    <a:pt x="4279916" y="1017675"/>
                  </a:lnTo>
                  <a:lnTo>
                    <a:pt x="4233735" y="997558"/>
                  </a:lnTo>
                  <a:lnTo>
                    <a:pt x="4187840" y="976943"/>
                  </a:lnTo>
                  <a:lnTo>
                    <a:pt x="4142225" y="955840"/>
                  </a:lnTo>
                  <a:lnTo>
                    <a:pt x="4096885" y="934258"/>
                  </a:lnTo>
                  <a:lnTo>
                    <a:pt x="4051813" y="912206"/>
                  </a:lnTo>
                  <a:lnTo>
                    <a:pt x="4007006" y="889696"/>
                  </a:lnTo>
                  <a:lnTo>
                    <a:pt x="3962457" y="866736"/>
                  </a:lnTo>
                  <a:lnTo>
                    <a:pt x="3918160" y="843336"/>
                  </a:lnTo>
                  <a:lnTo>
                    <a:pt x="3874111" y="819506"/>
                  </a:lnTo>
                  <a:lnTo>
                    <a:pt x="3830303" y="795256"/>
                  </a:lnTo>
                  <a:lnTo>
                    <a:pt x="3786732" y="770595"/>
                  </a:lnTo>
                  <a:lnTo>
                    <a:pt x="3743392" y="745533"/>
                  </a:lnTo>
                  <a:lnTo>
                    <a:pt x="3700278" y="720081"/>
                  </a:lnTo>
                  <a:lnTo>
                    <a:pt x="3657383" y="694247"/>
                  </a:lnTo>
                  <a:lnTo>
                    <a:pt x="3614703" y="668041"/>
                  </a:lnTo>
                  <a:lnTo>
                    <a:pt x="3572232" y="641474"/>
                  </a:lnTo>
                  <a:lnTo>
                    <a:pt x="3529965" y="614554"/>
                  </a:lnTo>
                  <a:lnTo>
                    <a:pt x="3318255" y="477701"/>
                  </a:lnTo>
                  <a:lnTo>
                    <a:pt x="3275693" y="450694"/>
                  </a:lnTo>
                  <a:lnTo>
                    <a:pt x="3232911" y="423996"/>
                  </a:lnTo>
                  <a:lnTo>
                    <a:pt x="3189846" y="397685"/>
                  </a:lnTo>
                  <a:lnTo>
                    <a:pt x="3146438" y="371842"/>
                  </a:lnTo>
                  <a:lnTo>
                    <a:pt x="3102622" y="346547"/>
                  </a:lnTo>
                  <a:lnTo>
                    <a:pt x="3058337" y="321878"/>
                  </a:lnTo>
                  <a:lnTo>
                    <a:pt x="3013520" y="297918"/>
                  </a:lnTo>
                  <a:lnTo>
                    <a:pt x="2968109" y="274744"/>
                  </a:lnTo>
                  <a:lnTo>
                    <a:pt x="2922040" y="252437"/>
                  </a:lnTo>
                  <a:lnTo>
                    <a:pt x="2875252" y="231077"/>
                  </a:lnTo>
                  <a:lnTo>
                    <a:pt x="2827682" y="210744"/>
                  </a:lnTo>
                  <a:lnTo>
                    <a:pt x="2779268" y="191517"/>
                  </a:lnTo>
                  <a:lnTo>
                    <a:pt x="2730261" y="173257"/>
                  </a:lnTo>
                  <a:lnTo>
                    <a:pt x="2681259" y="155897"/>
                  </a:lnTo>
                  <a:lnTo>
                    <a:pt x="2632263" y="139438"/>
                  </a:lnTo>
                  <a:lnTo>
                    <a:pt x="2583273" y="123884"/>
                  </a:lnTo>
                  <a:lnTo>
                    <a:pt x="2534289" y="109236"/>
                  </a:lnTo>
                  <a:lnTo>
                    <a:pt x="2485312" y="95498"/>
                  </a:lnTo>
                  <a:lnTo>
                    <a:pt x="2436342" y="82672"/>
                  </a:lnTo>
                  <a:lnTo>
                    <a:pt x="2387381" y="70760"/>
                  </a:lnTo>
                  <a:lnTo>
                    <a:pt x="2338428" y="59765"/>
                  </a:lnTo>
                  <a:lnTo>
                    <a:pt x="2289485" y="49688"/>
                  </a:lnTo>
                  <a:lnTo>
                    <a:pt x="2240551" y="40533"/>
                  </a:lnTo>
                  <a:lnTo>
                    <a:pt x="2191628" y="32303"/>
                  </a:lnTo>
                  <a:lnTo>
                    <a:pt x="2142715" y="24998"/>
                  </a:lnTo>
                  <a:lnTo>
                    <a:pt x="2093814" y="18623"/>
                  </a:lnTo>
                  <a:lnTo>
                    <a:pt x="2044925" y="13178"/>
                  </a:lnTo>
                  <a:lnTo>
                    <a:pt x="1996049" y="8668"/>
                  </a:lnTo>
                  <a:lnTo>
                    <a:pt x="1947186" y="5094"/>
                  </a:lnTo>
                  <a:lnTo>
                    <a:pt x="1898336" y="2458"/>
                  </a:lnTo>
                  <a:lnTo>
                    <a:pt x="1849501" y="763"/>
                  </a:lnTo>
                  <a:lnTo>
                    <a:pt x="1801205" y="0"/>
                  </a:lnTo>
                  <a:close/>
                </a:path>
              </a:pathLst>
            </a:custGeom>
            <a:solidFill>
              <a:srgbClr val="9F9D7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91175" y="0"/>
            <a:ext cx="5363210" cy="590550"/>
          </a:xfrm>
          <a:custGeom>
            <a:avLst/>
            <a:gdLst/>
            <a:ahLst/>
            <a:cxnLst/>
            <a:rect l="l" t="t" r="r" b="b"/>
            <a:pathLst>
              <a:path w="5363209" h="590550">
                <a:moveTo>
                  <a:pt x="5362702" y="0"/>
                </a:moveTo>
                <a:lnTo>
                  <a:pt x="0" y="0"/>
                </a:lnTo>
                <a:lnTo>
                  <a:pt x="85725" y="60578"/>
                </a:lnTo>
                <a:lnTo>
                  <a:pt x="134614" y="92795"/>
                </a:lnTo>
                <a:lnTo>
                  <a:pt x="185821" y="124893"/>
                </a:lnTo>
                <a:lnTo>
                  <a:pt x="239458" y="156768"/>
                </a:lnTo>
                <a:lnTo>
                  <a:pt x="295639" y="188316"/>
                </a:lnTo>
                <a:lnTo>
                  <a:pt x="354479" y="219432"/>
                </a:lnTo>
                <a:lnTo>
                  <a:pt x="416091" y="250011"/>
                </a:lnTo>
                <a:lnTo>
                  <a:pt x="480590" y="279949"/>
                </a:lnTo>
                <a:lnTo>
                  <a:pt x="548089" y="309141"/>
                </a:lnTo>
                <a:lnTo>
                  <a:pt x="618702" y="337483"/>
                </a:lnTo>
                <a:lnTo>
                  <a:pt x="655211" y="351302"/>
                </a:lnTo>
                <a:lnTo>
                  <a:pt x="692543" y="364870"/>
                </a:lnTo>
                <a:lnTo>
                  <a:pt x="730709" y="378172"/>
                </a:lnTo>
                <a:lnTo>
                  <a:pt x="769726" y="391197"/>
                </a:lnTo>
                <a:lnTo>
                  <a:pt x="809606" y="403931"/>
                </a:lnTo>
                <a:lnTo>
                  <a:pt x="850365" y="416360"/>
                </a:lnTo>
                <a:lnTo>
                  <a:pt x="892016" y="428472"/>
                </a:lnTo>
                <a:lnTo>
                  <a:pt x="934574" y="440254"/>
                </a:lnTo>
                <a:lnTo>
                  <a:pt x="978053" y="451693"/>
                </a:lnTo>
                <a:lnTo>
                  <a:pt x="1022468" y="462775"/>
                </a:lnTo>
                <a:lnTo>
                  <a:pt x="1067831" y="473487"/>
                </a:lnTo>
                <a:lnTo>
                  <a:pt x="1114159" y="483817"/>
                </a:lnTo>
                <a:lnTo>
                  <a:pt x="1161464" y="493752"/>
                </a:lnTo>
                <a:lnTo>
                  <a:pt x="1209762" y="503277"/>
                </a:lnTo>
                <a:lnTo>
                  <a:pt x="1259066" y="512381"/>
                </a:lnTo>
                <a:lnTo>
                  <a:pt x="1309390" y="521050"/>
                </a:lnTo>
                <a:lnTo>
                  <a:pt x="1360750" y="529271"/>
                </a:lnTo>
                <a:lnTo>
                  <a:pt x="1413159" y="537031"/>
                </a:lnTo>
                <a:lnTo>
                  <a:pt x="1466631" y="544317"/>
                </a:lnTo>
                <a:lnTo>
                  <a:pt x="1521181" y="551115"/>
                </a:lnTo>
                <a:lnTo>
                  <a:pt x="1576823" y="557414"/>
                </a:lnTo>
                <a:lnTo>
                  <a:pt x="1633570" y="563199"/>
                </a:lnTo>
                <a:lnTo>
                  <a:pt x="1691439" y="568457"/>
                </a:lnTo>
                <a:lnTo>
                  <a:pt x="1750442" y="573176"/>
                </a:lnTo>
                <a:lnTo>
                  <a:pt x="1810593" y="577343"/>
                </a:lnTo>
                <a:lnTo>
                  <a:pt x="1871908" y="580944"/>
                </a:lnTo>
                <a:lnTo>
                  <a:pt x="1934401" y="583966"/>
                </a:lnTo>
                <a:lnTo>
                  <a:pt x="1998084" y="586396"/>
                </a:lnTo>
                <a:lnTo>
                  <a:pt x="2062974" y="588222"/>
                </a:lnTo>
                <a:lnTo>
                  <a:pt x="2129084" y="589429"/>
                </a:lnTo>
                <a:lnTo>
                  <a:pt x="2196428" y="590006"/>
                </a:lnTo>
                <a:lnTo>
                  <a:pt x="2265021" y="589938"/>
                </a:lnTo>
                <a:lnTo>
                  <a:pt x="2334876" y="589214"/>
                </a:lnTo>
                <a:lnTo>
                  <a:pt x="2406009" y="587819"/>
                </a:lnTo>
                <a:lnTo>
                  <a:pt x="2478433" y="585740"/>
                </a:lnTo>
                <a:lnTo>
                  <a:pt x="2552162" y="582966"/>
                </a:lnTo>
                <a:lnTo>
                  <a:pt x="2627212" y="579482"/>
                </a:lnTo>
                <a:lnTo>
                  <a:pt x="2703595" y="575275"/>
                </a:lnTo>
                <a:lnTo>
                  <a:pt x="2781326" y="570333"/>
                </a:lnTo>
                <a:lnTo>
                  <a:pt x="2882843" y="562915"/>
                </a:lnTo>
                <a:lnTo>
                  <a:pt x="2986519" y="554150"/>
                </a:lnTo>
                <a:lnTo>
                  <a:pt x="3078489" y="545233"/>
                </a:lnTo>
                <a:lnTo>
                  <a:pt x="3146316" y="537961"/>
                </a:lnTo>
                <a:lnTo>
                  <a:pt x="3219195" y="529496"/>
                </a:lnTo>
                <a:lnTo>
                  <a:pt x="3296992" y="519726"/>
                </a:lnTo>
                <a:lnTo>
                  <a:pt x="3379570" y="508539"/>
                </a:lnTo>
                <a:lnTo>
                  <a:pt x="3466795" y="495821"/>
                </a:lnTo>
                <a:lnTo>
                  <a:pt x="3558530" y="481461"/>
                </a:lnTo>
                <a:lnTo>
                  <a:pt x="3606047" y="473630"/>
                </a:lnTo>
                <a:lnTo>
                  <a:pt x="3654641" y="465346"/>
                </a:lnTo>
                <a:lnTo>
                  <a:pt x="3704294" y="456595"/>
                </a:lnTo>
                <a:lnTo>
                  <a:pt x="3754991" y="447363"/>
                </a:lnTo>
                <a:lnTo>
                  <a:pt x="3806714" y="437637"/>
                </a:lnTo>
                <a:lnTo>
                  <a:pt x="3859445" y="427401"/>
                </a:lnTo>
                <a:lnTo>
                  <a:pt x="3913169" y="416642"/>
                </a:lnTo>
                <a:lnTo>
                  <a:pt x="3967868" y="405346"/>
                </a:lnTo>
                <a:lnTo>
                  <a:pt x="4023526" y="393499"/>
                </a:lnTo>
                <a:lnTo>
                  <a:pt x="4080125" y="381087"/>
                </a:lnTo>
                <a:lnTo>
                  <a:pt x="4137648" y="368095"/>
                </a:lnTo>
                <a:lnTo>
                  <a:pt x="4196078" y="354510"/>
                </a:lnTo>
                <a:lnTo>
                  <a:pt x="4255400" y="340318"/>
                </a:lnTo>
                <a:lnTo>
                  <a:pt x="4315594" y="325504"/>
                </a:lnTo>
                <a:lnTo>
                  <a:pt x="4376646" y="310055"/>
                </a:lnTo>
                <a:lnTo>
                  <a:pt x="4438537" y="293956"/>
                </a:lnTo>
                <a:lnTo>
                  <a:pt x="4501251" y="277193"/>
                </a:lnTo>
                <a:lnTo>
                  <a:pt x="4564771" y="259753"/>
                </a:lnTo>
                <a:lnTo>
                  <a:pt x="4629079" y="241621"/>
                </a:lnTo>
                <a:lnTo>
                  <a:pt x="4694160" y="222783"/>
                </a:lnTo>
                <a:lnTo>
                  <a:pt x="4759995" y="203226"/>
                </a:lnTo>
                <a:lnTo>
                  <a:pt x="4826569" y="182934"/>
                </a:lnTo>
                <a:lnTo>
                  <a:pt x="4893864" y="161895"/>
                </a:lnTo>
                <a:lnTo>
                  <a:pt x="4961863" y="140093"/>
                </a:lnTo>
                <a:lnTo>
                  <a:pt x="5030549" y="117516"/>
                </a:lnTo>
                <a:lnTo>
                  <a:pt x="5099906" y="94148"/>
                </a:lnTo>
                <a:lnTo>
                  <a:pt x="5169916" y="69976"/>
                </a:lnTo>
                <a:lnTo>
                  <a:pt x="5362702" y="0"/>
                </a:lnTo>
                <a:close/>
              </a:path>
            </a:pathLst>
          </a:custGeom>
          <a:solidFill>
            <a:srgbClr val="AC5B4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116" y="3618369"/>
            <a:ext cx="4590034" cy="30242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7240" y="3661153"/>
            <a:ext cx="5105908" cy="31145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83233"/>
            <a:ext cx="7103977" cy="167500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901" y="6807"/>
            <a:ext cx="29972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5990" marR="5080" indent="-923925">
              <a:lnSpc>
                <a:spcPct val="100000"/>
              </a:lnSpc>
              <a:spcBef>
                <a:spcPts val="95"/>
              </a:spcBef>
            </a:pPr>
            <a:r>
              <a:rPr sz="2800" spc="45" dirty="0"/>
              <a:t>SUBMITTING</a:t>
            </a:r>
            <a:r>
              <a:rPr sz="2800" spc="225" dirty="0"/>
              <a:t> </a:t>
            </a:r>
            <a:r>
              <a:rPr sz="2800" spc="160" dirty="0"/>
              <a:t>YOUR </a:t>
            </a:r>
            <a:r>
              <a:rPr sz="2800" spc="150" dirty="0"/>
              <a:t>ORDER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3604640" y="451231"/>
            <a:ext cx="4403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1.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“Submit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Cart”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submit</a:t>
            </a:r>
            <a:r>
              <a:rPr sz="20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order!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65183" y="729741"/>
            <a:ext cx="342900" cy="731520"/>
          </a:xfrm>
          <a:custGeom>
            <a:avLst/>
            <a:gdLst/>
            <a:ahLst/>
            <a:cxnLst/>
            <a:rect l="l" t="t" r="r" b="b"/>
            <a:pathLst>
              <a:path w="342900" h="731519">
                <a:moveTo>
                  <a:pt x="32889" y="388969"/>
                </a:moveTo>
                <a:lnTo>
                  <a:pt x="18573" y="393827"/>
                </a:lnTo>
                <a:lnTo>
                  <a:pt x="7286" y="403909"/>
                </a:lnTo>
                <a:lnTo>
                  <a:pt x="952" y="417052"/>
                </a:lnTo>
                <a:lnTo>
                  <a:pt x="0" y="431599"/>
                </a:lnTo>
                <a:lnTo>
                  <a:pt x="4857" y="445897"/>
                </a:lnTo>
                <a:lnTo>
                  <a:pt x="171100" y="731012"/>
                </a:lnTo>
                <a:lnTo>
                  <a:pt x="215234" y="655320"/>
                </a:lnTo>
                <a:lnTo>
                  <a:pt x="133000" y="655320"/>
                </a:lnTo>
                <a:lnTo>
                  <a:pt x="133000" y="514440"/>
                </a:lnTo>
                <a:lnTo>
                  <a:pt x="70643" y="407543"/>
                </a:lnTo>
                <a:lnTo>
                  <a:pt x="60614" y="396255"/>
                </a:lnTo>
                <a:lnTo>
                  <a:pt x="47466" y="389921"/>
                </a:lnTo>
                <a:lnTo>
                  <a:pt x="32889" y="388969"/>
                </a:lnTo>
                <a:close/>
              </a:path>
              <a:path w="342900" h="731519">
                <a:moveTo>
                  <a:pt x="133000" y="514440"/>
                </a:moveTo>
                <a:lnTo>
                  <a:pt x="133000" y="655320"/>
                </a:lnTo>
                <a:lnTo>
                  <a:pt x="209200" y="655320"/>
                </a:lnTo>
                <a:lnTo>
                  <a:pt x="209200" y="636143"/>
                </a:lnTo>
                <a:lnTo>
                  <a:pt x="138207" y="636143"/>
                </a:lnTo>
                <a:lnTo>
                  <a:pt x="171100" y="579755"/>
                </a:lnTo>
                <a:lnTo>
                  <a:pt x="133000" y="514440"/>
                </a:lnTo>
                <a:close/>
              </a:path>
              <a:path w="342900" h="731519">
                <a:moveTo>
                  <a:pt x="309330" y="388969"/>
                </a:moveTo>
                <a:lnTo>
                  <a:pt x="294782" y="389921"/>
                </a:lnTo>
                <a:lnTo>
                  <a:pt x="281640" y="396255"/>
                </a:lnTo>
                <a:lnTo>
                  <a:pt x="271557" y="407543"/>
                </a:lnTo>
                <a:lnTo>
                  <a:pt x="209200" y="514440"/>
                </a:lnTo>
                <a:lnTo>
                  <a:pt x="209200" y="655320"/>
                </a:lnTo>
                <a:lnTo>
                  <a:pt x="215234" y="655320"/>
                </a:lnTo>
                <a:lnTo>
                  <a:pt x="337343" y="445897"/>
                </a:lnTo>
                <a:lnTo>
                  <a:pt x="342272" y="431599"/>
                </a:lnTo>
                <a:lnTo>
                  <a:pt x="341344" y="417052"/>
                </a:lnTo>
                <a:lnTo>
                  <a:pt x="334986" y="403909"/>
                </a:lnTo>
                <a:lnTo>
                  <a:pt x="323627" y="393827"/>
                </a:lnTo>
                <a:lnTo>
                  <a:pt x="309330" y="388969"/>
                </a:lnTo>
                <a:close/>
              </a:path>
              <a:path w="342900" h="731519">
                <a:moveTo>
                  <a:pt x="171100" y="579755"/>
                </a:moveTo>
                <a:lnTo>
                  <a:pt x="138207" y="636143"/>
                </a:lnTo>
                <a:lnTo>
                  <a:pt x="203993" y="636143"/>
                </a:lnTo>
                <a:lnTo>
                  <a:pt x="171100" y="579755"/>
                </a:lnTo>
                <a:close/>
              </a:path>
              <a:path w="342900" h="731519">
                <a:moveTo>
                  <a:pt x="209200" y="514440"/>
                </a:moveTo>
                <a:lnTo>
                  <a:pt x="171100" y="579755"/>
                </a:lnTo>
                <a:lnTo>
                  <a:pt x="203993" y="636143"/>
                </a:lnTo>
                <a:lnTo>
                  <a:pt x="209200" y="636143"/>
                </a:lnTo>
                <a:lnTo>
                  <a:pt x="209200" y="514440"/>
                </a:lnTo>
                <a:close/>
              </a:path>
              <a:path w="342900" h="731519">
                <a:moveTo>
                  <a:pt x="209200" y="0"/>
                </a:moveTo>
                <a:lnTo>
                  <a:pt x="133000" y="0"/>
                </a:lnTo>
                <a:lnTo>
                  <a:pt x="133000" y="514440"/>
                </a:lnTo>
                <a:lnTo>
                  <a:pt x="171100" y="579755"/>
                </a:lnTo>
                <a:lnTo>
                  <a:pt x="209200" y="514440"/>
                </a:lnTo>
                <a:lnTo>
                  <a:pt x="209200" y="0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8455" y="2711957"/>
            <a:ext cx="50342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2.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will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asked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are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sure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want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to 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submit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order,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please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533D34"/>
                </a:solidFill>
                <a:latin typeface="Calibri"/>
                <a:cs typeface="Calibri"/>
              </a:rPr>
              <a:t>OK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button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to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confirm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05914" y="3522726"/>
            <a:ext cx="904240" cy="1111885"/>
          </a:xfrm>
          <a:custGeom>
            <a:avLst/>
            <a:gdLst/>
            <a:ahLst/>
            <a:cxnLst/>
            <a:rect l="l" t="t" r="r" b="b"/>
            <a:pathLst>
              <a:path w="904239" h="1111885">
                <a:moveTo>
                  <a:pt x="608256" y="919851"/>
                </a:moveTo>
                <a:lnTo>
                  <a:pt x="594026" y="923147"/>
                </a:lnTo>
                <a:lnTo>
                  <a:pt x="582058" y="931562"/>
                </a:lnTo>
                <a:lnTo>
                  <a:pt x="573913" y="944372"/>
                </a:lnTo>
                <a:lnTo>
                  <a:pt x="571434" y="959248"/>
                </a:lnTo>
                <a:lnTo>
                  <a:pt x="574754" y="973470"/>
                </a:lnTo>
                <a:lnTo>
                  <a:pt x="583146" y="985430"/>
                </a:lnTo>
                <a:lnTo>
                  <a:pt x="595974" y="993555"/>
                </a:lnTo>
                <a:lnTo>
                  <a:pt x="904113" y="1111504"/>
                </a:lnTo>
                <a:lnTo>
                  <a:pt x="898848" y="1076452"/>
                </a:lnTo>
                <a:lnTo>
                  <a:pt x="827024" y="1076452"/>
                </a:lnTo>
                <a:lnTo>
                  <a:pt x="738669" y="966551"/>
                </a:lnTo>
                <a:lnTo>
                  <a:pt x="623188" y="922401"/>
                </a:lnTo>
                <a:lnTo>
                  <a:pt x="608256" y="919851"/>
                </a:lnTo>
                <a:close/>
              </a:path>
              <a:path w="904239" h="1111885">
                <a:moveTo>
                  <a:pt x="738669" y="966551"/>
                </a:moveTo>
                <a:lnTo>
                  <a:pt x="827024" y="1076452"/>
                </a:lnTo>
                <a:lnTo>
                  <a:pt x="849786" y="1058164"/>
                </a:lnTo>
                <a:lnTo>
                  <a:pt x="819023" y="1058164"/>
                </a:lnTo>
                <a:lnTo>
                  <a:pt x="809300" y="993555"/>
                </a:lnTo>
                <a:lnTo>
                  <a:pt x="738669" y="966551"/>
                </a:lnTo>
                <a:close/>
              </a:path>
              <a:path w="904239" h="1111885">
                <a:moveTo>
                  <a:pt x="811784" y="753110"/>
                </a:moveTo>
                <a:lnTo>
                  <a:pt x="797548" y="758307"/>
                </a:lnTo>
                <a:lnTo>
                  <a:pt x="786765" y="768207"/>
                </a:lnTo>
                <a:lnTo>
                  <a:pt x="780458" y="781417"/>
                </a:lnTo>
                <a:lnTo>
                  <a:pt x="779653" y="796544"/>
                </a:lnTo>
                <a:lnTo>
                  <a:pt x="798041" y="918736"/>
                </a:lnTo>
                <a:lnTo>
                  <a:pt x="886460" y="1028700"/>
                </a:lnTo>
                <a:lnTo>
                  <a:pt x="827024" y="1076452"/>
                </a:lnTo>
                <a:lnTo>
                  <a:pt x="898848" y="1076452"/>
                </a:lnTo>
                <a:lnTo>
                  <a:pt x="855091" y="785113"/>
                </a:lnTo>
                <a:lnTo>
                  <a:pt x="849895" y="770951"/>
                </a:lnTo>
                <a:lnTo>
                  <a:pt x="840009" y="760206"/>
                </a:lnTo>
                <a:lnTo>
                  <a:pt x="826837" y="753913"/>
                </a:lnTo>
                <a:lnTo>
                  <a:pt x="811784" y="753110"/>
                </a:lnTo>
                <a:close/>
              </a:path>
              <a:path w="904239" h="1111885">
                <a:moveTo>
                  <a:pt x="809300" y="993555"/>
                </a:moveTo>
                <a:lnTo>
                  <a:pt x="819023" y="1058164"/>
                </a:lnTo>
                <a:lnTo>
                  <a:pt x="870331" y="1016888"/>
                </a:lnTo>
                <a:lnTo>
                  <a:pt x="809300" y="993555"/>
                </a:lnTo>
                <a:close/>
              </a:path>
              <a:path w="904239" h="1111885">
                <a:moveTo>
                  <a:pt x="798041" y="918736"/>
                </a:moveTo>
                <a:lnTo>
                  <a:pt x="809300" y="993555"/>
                </a:lnTo>
                <a:lnTo>
                  <a:pt x="870331" y="1016888"/>
                </a:lnTo>
                <a:lnTo>
                  <a:pt x="819023" y="1058164"/>
                </a:lnTo>
                <a:lnTo>
                  <a:pt x="849786" y="1058164"/>
                </a:lnTo>
                <a:lnTo>
                  <a:pt x="886460" y="1028700"/>
                </a:lnTo>
                <a:lnTo>
                  <a:pt x="798041" y="918736"/>
                </a:lnTo>
                <a:close/>
              </a:path>
              <a:path w="904239" h="1111885">
                <a:moveTo>
                  <a:pt x="59309" y="0"/>
                </a:moveTo>
                <a:lnTo>
                  <a:pt x="0" y="47751"/>
                </a:lnTo>
                <a:lnTo>
                  <a:pt x="738669" y="966551"/>
                </a:lnTo>
                <a:lnTo>
                  <a:pt x="809300" y="993555"/>
                </a:lnTo>
                <a:lnTo>
                  <a:pt x="798041" y="918736"/>
                </a:lnTo>
                <a:lnTo>
                  <a:pt x="59309" y="0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40851" y="95503"/>
            <a:ext cx="330581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3b.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**If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pop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up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box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does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not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say</a:t>
            </a:r>
            <a:r>
              <a:rPr sz="20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“submitted</a:t>
            </a:r>
            <a:r>
              <a:rPr sz="2000" spc="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95" dirty="0">
                <a:solidFill>
                  <a:srgbClr val="533D34"/>
                </a:solidFill>
                <a:latin typeface="Calibri"/>
                <a:cs typeface="Calibri"/>
              </a:rPr>
              <a:t>successfully”,</a:t>
            </a:r>
            <a:r>
              <a:rPr sz="20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your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0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has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been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submitted!**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must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85" dirty="0">
                <a:solidFill>
                  <a:srgbClr val="533D34"/>
                </a:solidFill>
                <a:latin typeface="Calibri"/>
                <a:cs typeface="Calibri"/>
              </a:rPr>
              <a:t>manually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remove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items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cart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where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value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ordered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exceeds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quantity </a:t>
            </a:r>
            <a:r>
              <a:rPr sz="2000" spc="-110" dirty="0">
                <a:solidFill>
                  <a:srgbClr val="533D34"/>
                </a:solidFill>
                <a:latin typeface="Calibri"/>
                <a:cs typeface="Calibri"/>
              </a:rPr>
              <a:t>available.</a:t>
            </a:r>
            <a:r>
              <a:rPr sz="2000" spc="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Once</a:t>
            </a:r>
            <a:r>
              <a:rPr sz="20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have</a:t>
            </a:r>
            <a:r>
              <a:rPr sz="20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done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5732" y="2080741"/>
            <a:ext cx="6023610" cy="18491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377565">
              <a:lnSpc>
                <a:spcPct val="100000"/>
              </a:lnSpc>
              <a:spcBef>
                <a:spcPts val="1275"/>
              </a:spcBef>
            </a:pPr>
            <a:r>
              <a:rPr sz="2000" spc="-85" dirty="0">
                <a:solidFill>
                  <a:srgbClr val="533D34"/>
                </a:solidFill>
                <a:latin typeface="Calibri"/>
                <a:cs typeface="Calibri"/>
              </a:rPr>
              <a:t>this,</a:t>
            </a:r>
            <a:r>
              <a:rPr sz="20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“SUBMIT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70" dirty="0">
                <a:solidFill>
                  <a:srgbClr val="533D34"/>
                </a:solidFill>
                <a:latin typeface="Calibri"/>
                <a:cs typeface="Calibri"/>
              </a:rPr>
              <a:t>CART”</a:t>
            </a:r>
            <a:endParaRPr sz="2000">
              <a:latin typeface="Calibri"/>
              <a:cs typeface="Calibri"/>
            </a:endParaRPr>
          </a:p>
          <a:p>
            <a:pPr marL="38100" marR="1887220">
              <a:lnSpc>
                <a:spcPct val="100000"/>
              </a:lnSpc>
              <a:spcBef>
                <a:spcPts val="1180"/>
              </a:spcBef>
            </a:pP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3a.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will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then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see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pop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up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533D34"/>
                </a:solidFill>
                <a:latin typeface="Calibri"/>
                <a:cs typeface="Calibri"/>
              </a:rPr>
              <a:t>b</a:t>
            </a:r>
            <a:r>
              <a:rPr sz="2000" spc="45" dirty="0">
                <a:solidFill>
                  <a:srgbClr val="533D34"/>
                </a:solidFill>
                <a:latin typeface="Calibri"/>
                <a:cs typeface="Calibri"/>
              </a:rPr>
              <a:t>o</a:t>
            </a:r>
            <a:r>
              <a:rPr sz="2000" spc="-650" dirty="0">
                <a:solidFill>
                  <a:srgbClr val="533D34"/>
                </a:solidFill>
                <a:latin typeface="Calibri"/>
                <a:cs typeface="Calibri"/>
              </a:rPr>
              <a:t>x</a:t>
            </a:r>
            <a:r>
              <a:rPr sz="3000" spc="82" baseline="33333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3000" spc="127" baseline="33333" dirty="0">
                <a:solidFill>
                  <a:srgbClr val="533D34"/>
                </a:solidFill>
                <a:latin typeface="Calibri"/>
                <a:cs typeface="Calibri"/>
              </a:rPr>
              <a:t>G</a:t>
            </a:r>
            <a:r>
              <a:rPr sz="3000" spc="142" baseline="33333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3000" spc="135" baseline="33333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3000" spc="-22" baseline="33333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90" dirty="0">
                <a:solidFill>
                  <a:srgbClr val="533D34"/>
                </a:solidFill>
                <a:latin typeface="Calibri"/>
                <a:cs typeface="Calibri"/>
              </a:rPr>
              <a:t>telling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whether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was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successfully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533D34"/>
                </a:solidFill>
                <a:latin typeface="Calibri"/>
                <a:cs typeface="Calibri"/>
              </a:rPr>
              <a:t>submitted.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*Read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this </a:t>
            </a:r>
            <a:r>
              <a:rPr sz="2000" spc="-90" dirty="0">
                <a:solidFill>
                  <a:srgbClr val="533D34"/>
                </a:solidFill>
                <a:latin typeface="Calibri"/>
                <a:cs typeface="Calibri"/>
              </a:rPr>
              <a:t>carefully!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*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See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3b.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0828" y="-30162"/>
            <a:ext cx="7591425" cy="6918325"/>
            <a:chOff x="4600828" y="-30162"/>
            <a:chExt cx="7591425" cy="6918325"/>
          </a:xfrm>
        </p:grpSpPr>
        <p:sp>
          <p:nvSpPr>
            <p:cNvPr id="3" name="object 3"/>
            <p:cNvSpPr/>
            <p:nvPr/>
          </p:nvSpPr>
          <p:spPr>
            <a:xfrm>
              <a:off x="10938890" y="6327749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90">
                  <a:moveTo>
                    <a:pt x="0" y="0"/>
                  </a:moveTo>
                  <a:lnTo>
                    <a:pt x="414908" y="0"/>
                  </a:lnTo>
                </a:path>
              </a:pathLst>
            </a:custGeom>
            <a:ln w="15875">
              <a:solidFill>
                <a:srgbClr val="533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0828" y="0"/>
              <a:ext cx="7591425" cy="6858000"/>
            </a:xfrm>
            <a:custGeom>
              <a:avLst/>
              <a:gdLst/>
              <a:ahLst/>
              <a:cxnLst/>
              <a:rect l="l" t="t" r="r" b="b"/>
              <a:pathLst>
                <a:path w="7591425" h="6858000">
                  <a:moveTo>
                    <a:pt x="7591171" y="0"/>
                  </a:moveTo>
                  <a:lnTo>
                    <a:pt x="3873119" y="0"/>
                  </a:lnTo>
                  <a:lnTo>
                    <a:pt x="3917569" y="112395"/>
                  </a:lnTo>
                  <a:lnTo>
                    <a:pt x="3935412" y="154086"/>
                  </a:lnTo>
                  <a:lnTo>
                    <a:pt x="3953787" y="195892"/>
                  </a:lnTo>
                  <a:lnTo>
                    <a:pt x="3972672" y="237810"/>
                  </a:lnTo>
                  <a:lnTo>
                    <a:pt x="3992043" y="279835"/>
                  </a:lnTo>
                  <a:lnTo>
                    <a:pt x="4011878" y="321964"/>
                  </a:lnTo>
                  <a:lnTo>
                    <a:pt x="4032155" y="364193"/>
                  </a:lnTo>
                  <a:lnTo>
                    <a:pt x="4052849" y="406520"/>
                  </a:lnTo>
                  <a:lnTo>
                    <a:pt x="4073939" y="448940"/>
                  </a:lnTo>
                  <a:lnTo>
                    <a:pt x="4095402" y="491451"/>
                  </a:lnTo>
                  <a:lnTo>
                    <a:pt x="4117214" y="534047"/>
                  </a:lnTo>
                  <a:lnTo>
                    <a:pt x="4161797" y="619485"/>
                  </a:lnTo>
                  <a:lnTo>
                    <a:pt x="4207506" y="705227"/>
                  </a:lnTo>
                  <a:lnTo>
                    <a:pt x="4254158" y="791243"/>
                  </a:lnTo>
                  <a:lnTo>
                    <a:pt x="4325505" y="920720"/>
                  </a:lnTo>
                  <a:lnTo>
                    <a:pt x="4567785" y="1355089"/>
                  </a:lnTo>
                  <a:lnTo>
                    <a:pt x="4639435" y="1485865"/>
                  </a:lnTo>
                  <a:lnTo>
                    <a:pt x="4686365" y="1573079"/>
                  </a:lnTo>
                  <a:lnTo>
                    <a:pt x="4732415" y="1660285"/>
                  </a:lnTo>
                  <a:lnTo>
                    <a:pt x="4777401" y="1747454"/>
                  </a:lnTo>
                  <a:lnTo>
                    <a:pt x="4799438" y="1791016"/>
                  </a:lnTo>
                  <a:lnTo>
                    <a:pt x="4821141" y="1834558"/>
                  </a:lnTo>
                  <a:lnTo>
                    <a:pt x="4842486" y="1878077"/>
                  </a:lnTo>
                  <a:lnTo>
                    <a:pt x="4863452" y="1921568"/>
                  </a:lnTo>
                  <a:lnTo>
                    <a:pt x="4884015" y="1965030"/>
                  </a:lnTo>
                  <a:lnTo>
                    <a:pt x="4904152" y="2008457"/>
                  </a:lnTo>
                  <a:lnTo>
                    <a:pt x="4923841" y="2051847"/>
                  </a:lnTo>
                  <a:lnTo>
                    <a:pt x="4943059" y="2095195"/>
                  </a:lnTo>
                  <a:lnTo>
                    <a:pt x="4961783" y="2138499"/>
                  </a:lnTo>
                  <a:lnTo>
                    <a:pt x="4979990" y="2181755"/>
                  </a:lnTo>
                  <a:lnTo>
                    <a:pt x="4997658" y="2224959"/>
                  </a:lnTo>
                  <a:lnTo>
                    <a:pt x="5014763" y="2268108"/>
                  </a:lnTo>
                  <a:lnTo>
                    <a:pt x="5031283" y="2311198"/>
                  </a:lnTo>
                  <a:lnTo>
                    <a:pt x="5047195" y="2354226"/>
                  </a:lnTo>
                  <a:lnTo>
                    <a:pt x="5062476" y="2397188"/>
                  </a:lnTo>
                  <a:lnTo>
                    <a:pt x="5077104" y="2440081"/>
                  </a:lnTo>
                  <a:lnTo>
                    <a:pt x="5091055" y="2482900"/>
                  </a:lnTo>
                  <a:lnTo>
                    <a:pt x="5104307" y="2525643"/>
                  </a:lnTo>
                  <a:lnTo>
                    <a:pt x="5116837" y="2568307"/>
                  </a:lnTo>
                  <a:lnTo>
                    <a:pt x="5128622" y="2610886"/>
                  </a:lnTo>
                  <a:lnTo>
                    <a:pt x="5139639" y="2653378"/>
                  </a:lnTo>
                  <a:lnTo>
                    <a:pt x="5149866" y="2695780"/>
                  </a:lnTo>
                  <a:lnTo>
                    <a:pt x="5159280" y="2738088"/>
                  </a:lnTo>
                  <a:lnTo>
                    <a:pt x="5167858" y="2780297"/>
                  </a:lnTo>
                  <a:lnTo>
                    <a:pt x="5175577" y="2822406"/>
                  </a:lnTo>
                  <a:lnTo>
                    <a:pt x="5182414" y="2864410"/>
                  </a:lnTo>
                  <a:lnTo>
                    <a:pt x="5188347" y="2906305"/>
                  </a:lnTo>
                  <a:lnTo>
                    <a:pt x="5193353" y="2948088"/>
                  </a:lnTo>
                  <a:lnTo>
                    <a:pt x="5197409" y="2989756"/>
                  </a:lnTo>
                  <a:lnTo>
                    <a:pt x="5200491" y="3031305"/>
                  </a:lnTo>
                  <a:lnTo>
                    <a:pt x="5202578" y="3072732"/>
                  </a:lnTo>
                  <a:lnTo>
                    <a:pt x="5203647" y="3114032"/>
                  </a:lnTo>
                  <a:lnTo>
                    <a:pt x="5203674" y="3155203"/>
                  </a:lnTo>
                  <a:lnTo>
                    <a:pt x="5202637" y="3196240"/>
                  </a:lnTo>
                  <a:lnTo>
                    <a:pt x="5200513" y="3237141"/>
                  </a:lnTo>
                  <a:lnTo>
                    <a:pt x="5197280" y="3277902"/>
                  </a:lnTo>
                  <a:lnTo>
                    <a:pt x="5192914" y="3318519"/>
                  </a:lnTo>
                  <a:lnTo>
                    <a:pt x="5187393" y="3358988"/>
                  </a:lnTo>
                  <a:lnTo>
                    <a:pt x="5180693" y="3399307"/>
                  </a:lnTo>
                  <a:lnTo>
                    <a:pt x="5172793" y="3439471"/>
                  </a:lnTo>
                  <a:lnTo>
                    <a:pt x="5163669" y="3479478"/>
                  </a:lnTo>
                  <a:lnTo>
                    <a:pt x="5153299" y="3519323"/>
                  </a:lnTo>
                  <a:lnTo>
                    <a:pt x="5141659" y="3559003"/>
                  </a:lnTo>
                  <a:lnTo>
                    <a:pt x="5128727" y="3598514"/>
                  </a:lnTo>
                  <a:lnTo>
                    <a:pt x="5114480" y="3637853"/>
                  </a:lnTo>
                  <a:lnTo>
                    <a:pt x="5098895" y="3677017"/>
                  </a:lnTo>
                  <a:lnTo>
                    <a:pt x="5081950" y="3716001"/>
                  </a:lnTo>
                  <a:lnTo>
                    <a:pt x="5063621" y="3754803"/>
                  </a:lnTo>
                  <a:lnTo>
                    <a:pt x="5043886" y="3793418"/>
                  </a:lnTo>
                  <a:lnTo>
                    <a:pt x="5022723" y="3831844"/>
                  </a:lnTo>
                  <a:lnTo>
                    <a:pt x="4984978" y="3894211"/>
                  </a:lnTo>
                  <a:lnTo>
                    <a:pt x="4944504" y="3954032"/>
                  </a:lnTo>
                  <a:lnTo>
                    <a:pt x="4901379" y="4011392"/>
                  </a:lnTo>
                  <a:lnTo>
                    <a:pt x="4855679" y="4066377"/>
                  </a:lnTo>
                  <a:lnTo>
                    <a:pt x="4807485" y="4119073"/>
                  </a:lnTo>
                  <a:lnTo>
                    <a:pt x="4756872" y="4169563"/>
                  </a:lnTo>
                  <a:lnTo>
                    <a:pt x="4703920" y="4217935"/>
                  </a:lnTo>
                  <a:lnTo>
                    <a:pt x="4648707" y="4264272"/>
                  </a:lnTo>
                  <a:lnTo>
                    <a:pt x="4591309" y="4308662"/>
                  </a:lnTo>
                  <a:lnTo>
                    <a:pt x="4531807" y="4351188"/>
                  </a:lnTo>
                  <a:lnTo>
                    <a:pt x="4470277" y="4391936"/>
                  </a:lnTo>
                  <a:lnTo>
                    <a:pt x="4406797" y="4430993"/>
                  </a:lnTo>
                  <a:lnTo>
                    <a:pt x="4341446" y="4468442"/>
                  </a:lnTo>
                  <a:lnTo>
                    <a:pt x="4274301" y="4504370"/>
                  </a:lnTo>
                  <a:lnTo>
                    <a:pt x="4240081" y="4521790"/>
                  </a:lnTo>
                  <a:lnTo>
                    <a:pt x="4205441" y="4538861"/>
                  </a:lnTo>
                  <a:lnTo>
                    <a:pt x="4170392" y="4555595"/>
                  </a:lnTo>
                  <a:lnTo>
                    <a:pt x="4134944" y="4572002"/>
                  </a:lnTo>
                  <a:lnTo>
                    <a:pt x="4099105" y="4588093"/>
                  </a:lnTo>
                  <a:lnTo>
                    <a:pt x="4062887" y="4603878"/>
                  </a:lnTo>
                  <a:lnTo>
                    <a:pt x="4026298" y="4619368"/>
                  </a:lnTo>
                  <a:lnTo>
                    <a:pt x="3989349" y="4634573"/>
                  </a:lnTo>
                  <a:lnTo>
                    <a:pt x="3952048" y="4649505"/>
                  </a:lnTo>
                  <a:lnTo>
                    <a:pt x="3914407" y="4664174"/>
                  </a:lnTo>
                  <a:lnTo>
                    <a:pt x="3876434" y="4678591"/>
                  </a:lnTo>
                  <a:lnTo>
                    <a:pt x="3838140" y="4692766"/>
                  </a:lnTo>
                  <a:lnTo>
                    <a:pt x="3799533" y="4706710"/>
                  </a:lnTo>
                  <a:lnTo>
                    <a:pt x="3760625" y="4720434"/>
                  </a:lnTo>
                  <a:lnTo>
                    <a:pt x="3721424" y="4733948"/>
                  </a:lnTo>
                  <a:lnTo>
                    <a:pt x="3681941" y="4747263"/>
                  </a:lnTo>
                  <a:lnTo>
                    <a:pt x="3642185" y="4760390"/>
                  </a:lnTo>
                  <a:lnTo>
                    <a:pt x="3561893" y="4786122"/>
                  </a:lnTo>
                  <a:lnTo>
                    <a:pt x="3480627" y="4811228"/>
                  </a:lnTo>
                  <a:lnTo>
                    <a:pt x="3398465" y="4835795"/>
                  </a:lnTo>
                  <a:lnTo>
                    <a:pt x="3315484" y="4859908"/>
                  </a:lnTo>
                  <a:lnTo>
                    <a:pt x="3231764" y="4883652"/>
                  </a:lnTo>
                  <a:lnTo>
                    <a:pt x="3104965" y="4918762"/>
                  </a:lnTo>
                  <a:lnTo>
                    <a:pt x="2544708" y="5070567"/>
                  </a:lnTo>
                  <a:lnTo>
                    <a:pt x="2414408" y="5107142"/>
                  </a:lnTo>
                  <a:lnTo>
                    <a:pt x="2327624" y="5132167"/>
                  </a:lnTo>
                  <a:lnTo>
                    <a:pt x="2240997" y="5157805"/>
                  </a:lnTo>
                  <a:lnTo>
                    <a:pt x="2154605" y="5184142"/>
                  </a:lnTo>
                  <a:lnTo>
                    <a:pt x="2068526" y="5211262"/>
                  </a:lnTo>
                  <a:lnTo>
                    <a:pt x="1982838" y="5239251"/>
                  </a:lnTo>
                  <a:lnTo>
                    <a:pt x="1940165" y="5253598"/>
                  </a:lnTo>
                  <a:lnTo>
                    <a:pt x="1897619" y="5268195"/>
                  </a:lnTo>
                  <a:lnTo>
                    <a:pt x="1855209" y="5283051"/>
                  </a:lnTo>
                  <a:lnTo>
                    <a:pt x="1812946" y="5298179"/>
                  </a:lnTo>
                  <a:lnTo>
                    <a:pt x="1770839" y="5313587"/>
                  </a:lnTo>
                  <a:lnTo>
                    <a:pt x="1728899" y="5329287"/>
                  </a:lnTo>
                  <a:lnTo>
                    <a:pt x="1687134" y="5345290"/>
                  </a:lnTo>
                  <a:lnTo>
                    <a:pt x="1645554" y="5361607"/>
                  </a:lnTo>
                  <a:lnTo>
                    <a:pt x="1604170" y="5378247"/>
                  </a:lnTo>
                  <a:lnTo>
                    <a:pt x="1562991" y="5395222"/>
                  </a:lnTo>
                  <a:lnTo>
                    <a:pt x="1522026" y="5412543"/>
                  </a:lnTo>
                  <a:lnTo>
                    <a:pt x="1481286" y="5430219"/>
                  </a:lnTo>
                  <a:lnTo>
                    <a:pt x="1440780" y="5448262"/>
                  </a:lnTo>
                  <a:lnTo>
                    <a:pt x="1400519" y="5466683"/>
                  </a:lnTo>
                  <a:lnTo>
                    <a:pt x="1360511" y="5485491"/>
                  </a:lnTo>
                  <a:lnTo>
                    <a:pt x="1320766" y="5504698"/>
                  </a:lnTo>
                  <a:lnTo>
                    <a:pt x="1281295" y="5524315"/>
                  </a:lnTo>
                  <a:lnTo>
                    <a:pt x="1242107" y="5544352"/>
                  </a:lnTo>
                  <a:lnTo>
                    <a:pt x="1203211" y="5564819"/>
                  </a:lnTo>
                  <a:lnTo>
                    <a:pt x="1164618" y="5585728"/>
                  </a:lnTo>
                  <a:lnTo>
                    <a:pt x="1126338" y="5607089"/>
                  </a:lnTo>
                  <a:lnTo>
                    <a:pt x="1088379" y="5628912"/>
                  </a:lnTo>
                  <a:lnTo>
                    <a:pt x="1050752" y="5651209"/>
                  </a:lnTo>
                  <a:lnTo>
                    <a:pt x="1013467" y="5673990"/>
                  </a:lnTo>
                  <a:lnTo>
                    <a:pt x="976533" y="5697266"/>
                  </a:lnTo>
                  <a:lnTo>
                    <a:pt x="939959" y="5721047"/>
                  </a:lnTo>
                  <a:lnTo>
                    <a:pt x="903757" y="5745345"/>
                  </a:lnTo>
                  <a:lnTo>
                    <a:pt x="867935" y="5770169"/>
                  </a:lnTo>
                  <a:lnTo>
                    <a:pt x="832504" y="5795531"/>
                  </a:lnTo>
                  <a:lnTo>
                    <a:pt x="797472" y="5821440"/>
                  </a:lnTo>
                  <a:lnTo>
                    <a:pt x="762851" y="5847909"/>
                  </a:lnTo>
                  <a:lnTo>
                    <a:pt x="728649" y="5874947"/>
                  </a:lnTo>
                  <a:lnTo>
                    <a:pt x="694876" y="5902565"/>
                  </a:lnTo>
                  <a:lnTo>
                    <a:pt x="661542" y="5930774"/>
                  </a:lnTo>
                  <a:lnTo>
                    <a:pt x="628657" y="5959584"/>
                  </a:lnTo>
                  <a:lnTo>
                    <a:pt x="596230" y="5989007"/>
                  </a:lnTo>
                  <a:lnTo>
                    <a:pt x="564272" y="6019052"/>
                  </a:lnTo>
                  <a:lnTo>
                    <a:pt x="532792" y="6049731"/>
                  </a:lnTo>
                  <a:lnTo>
                    <a:pt x="501800" y="6081054"/>
                  </a:lnTo>
                  <a:lnTo>
                    <a:pt x="471305" y="6113032"/>
                  </a:lnTo>
                  <a:lnTo>
                    <a:pt x="441317" y="6145675"/>
                  </a:lnTo>
                  <a:lnTo>
                    <a:pt x="411847" y="6178995"/>
                  </a:lnTo>
                  <a:lnTo>
                    <a:pt x="382903" y="6213002"/>
                  </a:lnTo>
                  <a:lnTo>
                    <a:pt x="354496" y="6247706"/>
                  </a:lnTo>
                  <a:lnTo>
                    <a:pt x="326635" y="6283118"/>
                  </a:lnTo>
                  <a:lnTo>
                    <a:pt x="299331" y="6319249"/>
                  </a:lnTo>
                  <a:lnTo>
                    <a:pt x="272592" y="6356110"/>
                  </a:lnTo>
                  <a:lnTo>
                    <a:pt x="246428" y="6393710"/>
                  </a:lnTo>
                  <a:lnTo>
                    <a:pt x="220850" y="6432062"/>
                  </a:lnTo>
                  <a:lnTo>
                    <a:pt x="195867" y="6471176"/>
                  </a:lnTo>
                  <a:lnTo>
                    <a:pt x="171489" y="6511061"/>
                  </a:lnTo>
                  <a:lnTo>
                    <a:pt x="147726" y="6551730"/>
                  </a:lnTo>
                  <a:lnTo>
                    <a:pt x="124587" y="6593192"/>
                  </a:lnTo>
                  <a:lnTo>
                    <a:pt x="87391" y="6663732"/>
                  </a:lnTo>
                  <a:lnTo>
                    <a:pt x="63704" y="6711594"/>
                  </a:lnTo>
                  <a:lnTo>
                    <a:pt x="37719" y="6767219"/>
                  </a:lnTo>
                  <a:lnTo>
                    <a:pt x="0" y="6857999"/>
                  </a:lnTo>
                  <a:lnTo>
                    <a:pt x="7591171" y="6857999"/>
                  </a:lnTo>
                  <a:lnTo>
                    <a:pt x="7591171" y="0"/>
                  </a:lnTo>
                  <a:close/>
                </a:path>
              </a:pathLst>
            </a:custGeom>
            <a:solidFill>
              <a:srgbClr val="9F9D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55576" y="0"/>
              <a:ext cx="5026025" cy="6858000"/>
            </a:xfrm>
            <a:custGeom>
              <a:avLst/>
              <a:gdLst/>
              <a:ahLst/>
              <a:cxnLst/>
              <a:rect l="l" t="t" r="r" b="b"/>
              <a:pathLst>
                <a:path w="5026025" h="6858000">
                  <a:moveTo>
                    <a:pt x="4929068" y="6858000"/>
                  </a:moveTo>
                  <a:lnTo>
                    <a:pt x="4859514" y="6813075"/>
                  </a:lnTo>
                  <a:lnTo>
                    <a:pt x="4816150" y="6767670"/>
                  </a:lnTo>
                  <a:lnTo>
                    <a:pt x="4776181" y="6719399"/>
                  </a:lnTo>
                  <a:lnTo>
                    <a:pt x="4739511" y="6668338"/>
                  </a:lnTo>
                  <a:lnTo>
                    <a:pt x="4706046" y="6614564"/>
                  </a:lnTo>
                  <a:lnTo>
                    <a:pt x="4675691" y="6558153"/>
                  </a:lnTo>
                  <a:lnTo>
                    <a:pt x="4648350" y="6499183"/>
                  </a:lnTo>
                  <a:lnTo>
                    <a:pt x="4623929" y="6437730"/>
                  </a:lnTo>
                  <a:lnTo>
                    <a:pt x="4602333" y="6373871"/>
                  </a:lnTo>
                  <a:lnTo>
                    <a:pt x="4583466" y="6307684"/>
                  </a:lnTo>
                  <a:lnTo>
                    <a:pt x="4567234" y="6239245"/>
                  </a:lnTo>
                  <a:lnTo>
                    <a:pt x="4553542" y="6168631"/>
                  </a:lnTo>
                  <a:lnTo>
                    <a:pt x="4542294" y="6095919"/>
                  </a:lnTo>
                  <a:lnTo>
                    <a:pt x="4533395" y="6021185"/>
                  </a:lnTo>
                  <a:lnTo>
                    <a:pt x="4529797" y="5983084"/>
                  </a:lnTo>
                  <a:lnTo>
                    <a:pt x="4526752" y="5944507"/>
                  </a:lnTo>
                  <a:lnTo>
                    <a:pt x="4524245" y="5905463"/>
                  </a:lnTo>
                  <a:lnTo>
                    <a:pt x="4522267" y="5865962"/>
                  </a:lnTo>
                  <a:lnTo>
                    <a:pt x="4520805" y="5826013"/>
                  </a:lnTo>
                  <a:lnTo>
                    <a:pt x="4519848" y="5785626"/>
                  </a:lnTo>
                  <a:lnTo>
                    <a:pt x="4519383" y="5744811"/>
                  </a:lnTo>
                  <a:lnTo>
                    <a:pt x="4519398" y="5703577"/>
                  </a:lnTo>
                  <a:lnTo>
                    <a:pt x="4519882" y="5661934"/>
                  </a:lnTo>
                  <a:lnTo>
                    <a:pt x="4520823" y="5619891"/>
                  </a:lnTo>
                  <a:lnTo>
                    <a:pt x="4522208" y="5577458"/>
                  </a:lnTo>
                  <a:lnTo>
                    <a:pt x="4524027" y="5534645"/>
                  </a:lnTo>
                  <a:lnTo>
                    <a:pt x="4526267" y="5491461"/>
                  </a:lnTo>
                  <a:lnTo>
                    <a:pt x="4528916" y="5447916"/>
                  </a:lnTo>
                  <a:lnTo>
                    <a:pt x="4531962" y="5404020"/>
                  </a:lnTo>
                  <a:lnTo>
                    <a:pt x="4535394" y="5359781"/>
                  </a:lnTo>
                  <a:lnTo>
                    <a:pt x="4539200" y="5315211"/>
                  </a:lnTo>
                  <a:lnTo>
                    <a:pt x="4543367" y="5270317"/>
                  </a:lnTo>
                  <a:lnTo>
                    <a:pt x="4547885" y="5225111"/>
                  </a:lnTo>
                  <a:lnTo>
                    <a:pt x="4552740" y="5179601"/>
                  </a:lnTo>
                  <a:lnTo>
                    <a:pt x="4557921" y="5133797"/>
                  </a:lnTo>
                  <a:lnTo>
                    <a:pt x="4563417" y="5087709"/>
                  </a:lnTo>
                  <a:lnTo>
                    <a:pt x="4569215" y="5041347"/>
                  </a:lnTo>
                  <a:lnTo>
                    <a:pt x="4575304" y="4994719"/>
                  </a:lnTo>
                  <a:lnTo>
                    <a:pt x="4581671" y="4947836"/>
                  </a:lnTo>
                  <a:lnTo>
                    <a:pt x="4588305" y="4900707"/>
                  </a:lnTo>
                  <a:lnTo>
                    <a:pt x="4595194" y="4853342"/>
                  </a:lnTo>
                  <a:lnTo>
                    <a:pt x="4602326" y="4805751"/>
                  </a:lnTo>
                  <a:lnTo>
                    <a:pt x="4609689" y="4757942"/>
                  </a:lnTo>
                  <a:lnTo>
                    <a:pt x="4617272" y="4709927"/>
                  </a:lnTo>
                  <a:lnTo>
                    <a:pt x="4625062" y="4661713"/>
                  </a:lnTo>
                  <a:lnTo>
                    <a:pt x="4633047" y="4613311"/>
                  </a:lnTo>
                  <a:lnTo>
                    <a:pt x="4641216" y="4564731"/>
                  </a:lnTo>
                  <a:lnTo>
                    <a:pt x="4649557" y="4515982"/>
                  </a:lnTo>
                  <a:lnTo>
                    <a:pt x="4658057" y="4467074"/>
                  </a:lnTo>
                  <a:lnTo>
                    <a:pt x="4666706" y="4418016"/>
                  </a:lnTo>
                  <a:lnTo>
                    <a:pt x="4675491" y="4368818"/>
                  </a:lnTo>
                  <a:lnTo>
                    <a:pt x="4684400" y="4319489"/>
                  </a:lnTo>
                  <a:lnTo>
                    <a:pt x="4693421" y="4270040"/>
                  </a:lnTo>
                  <a:lnTo>
                    <a:pt x="4702543" y="4220479"/>
                  </a:lnTo>
                  <a:lnTo>
                    <a:pt x="4711754" y="4170817"/>
                  </a:lnTo>
                  <a:lnTo>
                    <a:pt x="4721041" y="4121063"/>
                  </a:lnTo>
                  <a:lnTo>
                    <a:pt x="4730393" y="4071227"/>
                  </a:lnTo>
                  <a:lnTo>
                    <a:pt x="4739799" y="4021317"/>
                  </a:lnTo>
                  <a:lnTo>
                    <a:pt x="4749245" y="3971345"/>
                  </a:lnTo>
                  <a:lnTo>
                    <a:pt x="4758721" y="3921319"/>
                  </a:lnTo>
                  <a:lnTo>
                    <a:pt x="4768214" y="3871249"/>
                  </a:lnTo>
                  <a:lnTo>
                    <a:pt x="4777713" y="3821144"/>
                  </a:lnTo>
                  <a:lnTo>
                    <a:pt x="4787205" y="3771015"/>
                  </a:lnTo>
                  <a:lnTo>
                    <a:pt x="4796679" y="3720871"/>
                  </a:lnTo>
                  <a:lnTo>
                    <a:pt x="4806123" y="3670722"/>
                  </a:lnTo>
                  <a:lnTo>
                    <a:pt x="4815525" y="3620576"/>
                  </a:lnTo>
                  <a:lnTo>
                    <a:pt x="4824873" y="3570444"/>
                  </a:lnTo>
                  <a:lnTo>
                    <a:pt x="4834155" y="3520336"/>
                  </a:lnTo>
                  <a:lnTo>
                    <a:pt x="4843360" y="3470260"/>
                  </a:lnTo>
                  <a:lnTo>
                    <a:pt x="4852475" y="3420227"/>
                  </a:lnTo>
                  <a:lnTo>
                    <a:pt x="4861489" y="3370247"/>
                  </a:lnTo>
                  <a:lnTo>
                    <a:pt x="4870389" y="3320328"/>
                  </a:lnTo>
                  <a:lnTo>
                    <a:pt x="4879165" y="3270480"/>
                  </a:lnTo>
                  <a:lnTo>
                    <a:pt x="4887803" y="3220714"/>
                  </a:lnTo>
                  <a:lnTo>
                    <a:pt x="4896293" y="3171038"/>
                  </a:lnTo>
                  <a:lnTo>
                    <a:pt x="4904622" y="3121462"/>
                  </a:lnTo>
                  <a:lnTo>
                    <a:pt x="4912778" y="3071996"/>
                  </a:lnTo>
                  <a:lnTo>
                    <a:pt x="4920750" y="3022650"/>
                  </a:lnTo>
                  <a:lnTo>
                    <a:pt x="4928525" y="2973432"/>
                  </a:lnTo>
                  <a:lnTo>
                    <a:pt x="4936092" y="2924354"/>
                  </a:lnTo>
                  <a:lnTo>
                    <a:pt x="4943439" y="2875423"/>
                  </a:lnTo>
                  <a:lnTo>
                    <a:pt x="4950554" y="2826651"/>
                  </a:lnTo>
                  <a:lnTo>
                    <a:pt x="4957426" y="2778046"/>
                  </a:lnTo>
                  <a:lnTo>
                    <a:pt x="4964041" y="2729618"/>
                  </a:lnTo>
                  <a:lnTo>
                    <a:pt x="4970389" y="2681377"/>
                  </a:lnTo>
                  <a:lnTo>
                    <a:pt x="4976457" y="2633333"/>
                  </a:lnTo>
                  <a:lnTo>
                    <a:pt x="4982234" y="2585494"/>
                  </a:lnTo>
                  <a:lnTo>
                    <a:pt x="4987708" y="2537871"/>
                  </a:lnTo>
                  <a:lnTo>
                    <a:pt x="4992867" y="2490473"/>
                  </a:lnTo>
                  <a:lnTo>
                    <a:pt x="4997698" y="2443309"/>
                  </a:lnTo>
                  <a:lnTo>
                    <a:pt x="5002191" y="2396391"/>
                  </a:lnTo>
                  <a:lnTo>
                    <a:pt x="5006333" y="2349726"/>
                  </a:lnTo>
                  <a:lnTo>
                    <a:pt x="5010112" y="2303325"/>
                  </a:lnTo>
                  <a:lnTo>
                    <a:pt x="5013517" y="2257197"/>
                  </a:lnTo>
                  <a:lnTo>
                    <a:pt x="5016536" y="2211352"/>
                  </a:lnTo>
                  <a:lnTo>
                    <a:pt x="5019156" y="2165799"/>
                  </a:lnTo>
                  <a:lnTo>
                    <a:pt x="5021366" y="2120549"/>
                  </a:lnTo>
                  <a:lnTo>
                    <a:pt x="5023155" y="2075610"/>
                  </a:lnTo>
                  <a:lnTo>
                    <a:pt x="5024509" y="2030993"/>
                  </a:lnTo>
                  <a:lnTo>
                    <a:pt x="5025417" y="1986706"/>
                  </a:lnTo>
                  <a:lnTo>
                    <a:pt x="5025868" y="1942760"/>
                  </a:lnTo>
                  <a:lnTo>
                    <a:pt x="5025850" y="1899164"/>
                  </a:lnTo>
                  <a:lnTo>
                    <a:pt x="5025350" y="1855928"/>
                  </a:lnTo>
                  <a:lnTo>
                    <a:pt x="5024357" y="1813061"/>
                  </a:lnTo>
                  <a:lnTo>
                    <a:pt x="5022858" y="1770573"/>
                  </a:lnTo>
                  <a:lnTo>
                    <a:pt x="5020843" y="1728474"/>
                  </a:lnTo>
                  <a:lnTo>
                    <a:pt x="5018299" y="1686773"/>
                  </a:lnTo>
                  <a:lnTo>
                    <a:pt x="5015214" y="1645480"/>
                  </a:lnTo>
                  <a:lnTo>
                    <a:pt x="5011577" y="1604604"/>
                  </a:lnTo>
                  <a:lnTo>
                    <a:pt x="5007375" y="1564155"/>
                  </a:lnTo>
                  <a:lnTo>
                    <a:pt x="5002596" y="1524143"/>
                  </a:lnTo>
                  <a:lnTo>
                    <a:pt x="4997229" y="1484577"/>
                  </a:lnTo>
                  <a:lnTo>
                    <a:pt x="4991263" y="1445467"/>
                  </a:lnTo>
                  <a:lnTo>
                    <a:pt x="4984684" y="1406823"/>
                  </a:lnTo>
                  <a:lnTo>
                    <a:pt x="4977481" y="1368653"/>
                  </a:lnTo>
                  <a:lnTo>
                    <a:pt x="4969643" y="1330969"/>
                  </a:lnTo>
                  <a:lnTo>
                    <a:pt x="4961157" y="1293778"/>
                  </a:lnTo>
                  <a:lnTo>
                    <a:pt x="4942194" y="1220919"/>
                  </a:lnTo>
                  <a:lnTo>
                    <a:pt x="4920499" y="1150152"/>
                  </a:lnTo>
                  <a:lnTo>
                    <a:pt x="4895976" y="1081555"/>
                  </a:lnTo>
                  <a:lnTo>
                    <a:pt x="4868529" y="1015204"/>
                  </a:lnTo>
                  <a:lnTo>
                    <a:pt x="4838065" y="951176"/>
                  </a:lnTo>
                  <a:lnTo>
                    <a:pt x="4804487" y="889548"/>
                  </a:lnTo>
                  <a:lnTo>
                    <a:pt x="4767702" y="830398"/>
                  </a:lnTo>
                  <a:lnTo>
                    <a:pt x="4727613" y="773801"/>
                  </a:lnTo>
                  <a:lnTo>
                    <a:pt x="4684127" y="719836"/>
                  </a:lnTo>
                  <a:lnTo>
                    <a:pt x="4637704" y="669199"/>
                  </a:lnTo>
                  <a:lnTo>
                    <a:pt x="4589385" y="622980"/>
                  </a:lnTo>
                  <a:lnTo>
                    <a:pt x="4539223" y="581029"/>
                  </a:lnTo>
                  <a:lnTo>
                    <a:pt x="4487272" y="543198"/>
                  </a:lnTo>
                  <a:lnTo>
                    <a:pt x="4433587" y="509337"/>
                  </a:lnTo>
                  <a:lnTo>
                    <a:pt x="4378222" y="479297"/>
                  </a:lnTo>
                  <a:lnTo>
                    <a:pt x="4321231" y="452930"/>
                  </a:lnTo>
                  <a:lnTo>
                    <a:pt x="4262668" y="430087"/>
                  </a:lnTo>
                  <a:lnTo>
                    <a:pt x="4202587" y="410619"/>
                  </a:lnTo>
                  <a:lnTo>
                    <a:pt x="4141042" y="394377"/>
                  </a:lnTo>
                  <a:lnTo>
                    <a:pt x="4078088" y="381212"/>
                  </a:lnTo>
                  <a:lnTo>
                    <a:pt x="4013778" y="370976"/>
                  </a:lnTo>
                  <a:lnTo>
                    <a:pt x="3948167" y="363518"/>
                  </a:lnTo>
                  <a:lnTo>
                    <a:pt x="3881309" y="358691"/>
                  </a:lnTo>
                  <a:lnTo>
                    <a:pt x="3813258" y="356346"/>
                  </a:lnTo>
                  <a:lnTo>
                    <a:pt x="3778802" y="356057"/>
                  </a:lnTo>
                  <a:lnTo>
                    <a:pt x="3744067" y="356333"/>
                  </a:lnTo>
                  <a:lnTo>
                    <a:pt x="3673793" y="358504"/>
                  </a:lnTo>
                  <a:lnTo>
                    <a:pt x="3602487" y="362710"/>
                  </a:lnTo>
                  <a:lnTo>
                    <a:pt x="3530205" y="368802"/>
                  </a:lnTo>
                  <a:lnTo>
                    <a:pt x="3457001" y="376631"/>
                  </a:lnTo>
                  <a:lnTo>
                    <a:pt x="3382929" y="386048"/>
                  </a:lnTo>
                  <a:lnTo>
                    <a:pt x="3308042" y="396905"/>
                  </a:lnTo>
                  <a:lnTo>
                    <a:pt x="3270310" y="402826"/>
                  </a:lnTo>
                  <a:lnTo>
                    <a:pt x="3232396" y="409051"/>
                  </a:lnTo>
                  <a:lnTo>
                    <a:pt x="3194304" y="415562"/>
                  </a:lnTo>
                  <a:lnTo>
                    <a:pt x="3156043" y="422340"/>
                  </a:lnTo>
                  <a:lnTo>
                    <a:pt x="3117619" y="429366"/>
                  </a:lnTo>
                  <a:lnTo>
                    <a:pt x="3079039" y="436621"/>
                  </a:lnTo>
                  <a:lnTo>
                    <a:pt x="3040310" y="444087"/>
                  </a:lnTo>
                  <a:lnTo>
                    <a:pt x="3001438" y="451746"/>
                  </a:lnTo>
                  <a:lnTo>
                    <a:pt x="2962430" y="459578"/>
                  </a:lnTo>
                  <a:lnTo>
                    <a:pt x="2923293" y="467565"/>
                  </a:lnTo>
                  <a:lnTo>
                    <a:pt x="2884033" y="475689"/>
                  </a:lnTo>
                  <a:lnTo>
                    <a:pt x="2844659" y="483931"/>
                  </a:lnTo>
                  <a:lnTo>
                    <a:pt x="2805175" y="492272"/>
                  </a:lnTo>
                  <a:lnTo>
                    <a:pt x="2765589" y="500693"/>
                  </a:lnTo>
                  <a:lnTo>
                    <a:pt x="2725908" y="509177"/>
                  </a:lnTo>
                  <a:lnTo>
                    <a:pt x="2686139" y="517704"/>
                  </a:lnTo>
                  <a:lnTo>
                    <a:pt x="2646288" y="526256"/>
                  </a:lnTo>
                  <a:lnTo>
                    <a:pt x="2606362" y="534814"/>
                  </a:lnTo>
                  <a:lnTo>
                    <a:pt x="2566367" y="543360"/>
                  </a:lnTo>
                  <a:lnTo>
                    <a:pt x="2526312" y="551874"/>
                  </a:lnTo>
                  <a:lnTo>
                    <a:pt x="2486201" y="560339"/>
                  </a:lnTo>
                  <a:lnTo>
                    <a:pt x="2446043" y="568736"/>
                  </a:lnTo>
                  <a:lnTo>
                    <a:pt x="2405844" y="577046"/>
                  </a:lnTo>
                  <a:lnTo>
                    <a:pt x="2365610" y="585251"/>
                  </a:lnTo>
                  <a:lnTo>
                    <a:pt x="2325349" y="593331"/>
                  </a:lnTo>
                  <a:lnTo>
                    <a:pt x="2285067" y="601269"/>
                  </a:lnTo>
                  <a:lnTo>
                    <a:pt x="2244770" y="609045"/>
                  </a:lnTo>
                  <a:lnTo>
                    <a:pt x="2204467" y="616642"/>
                  </a:lnTo>
                  <a:lnTo>
                    <a:pt x="2164163" y="624040"/>
                  </a:lnTo>
                  <a:lnTo>
                    <a:pt x="2123865" y="631220"/>
                  </a:lnTo>
                  <a:lnTo>
                    <a:pt x="2083581" y="638166"/>
                  </a:lnTo>
                  <a:lnTo>
                    <a:pt x="2043316" y="644856"/>
                  </a:lnTo>
                  <a:lnTo>
                    <a:pt x="2003077" y="651274"/>
                  </a:lnTo>
                  <a:lnTo>
                    <a:pt x="1962872" y="657400"/>
                  </a:lnTo>
                  <a:lnTo>
                    <a:pt x="1922707" y="663216"/>
                  </a:lnTo>
                  <a:lnTo>
                    <a:pt x="1882589" y="668703"/>
                  </a:lnTo>
                  <a:lnTo>
                    <a:pt x="1842525" y="673843"/>
                  </a:lnTo>
                  <a:lnTo>
                    <a:pt x="1802521" y="678617"/>
                  </a:lnTo>
                  <a:lnTo>
                    <a:pt x="1762584" y="683006"/>
                  </a:lnTo>
                  <a:lnTo>
                    <a:pt x="1722721" y="686992"/>
                  </a:lnTo>
                  <a:lnTo>
                    <a:pt x="1682938" y="690556"/>
                  </a:lnTo>
                  <a:lnTo>
                    <a:pt x="1643244" y="693679"/>
                  </a:lnTo>
                  <a:lnTo>
                    <a:pt x="1603643" y="696344"/>
                  </a:lnTo>
                  <a:lnTo>
                    <a:pt x="1564143" y="698531"/>
                  </a:lnTo>
                  <a:lnTo>
                    <a:pt x="1524751" y="700221"/>
                  </a:lnTo>
                  <a:lnTo>
                    <a:pt x="1485474" y="701397"/>
                  </a:lnTo>
                  <a:lnTo>
                    <a:pt x="1446318" y="702039"/>
                  </a:lnTo>
                  <a:lnTo>
                    <a:pt x="1407290" y="702128"/>
                  </a:lnTo>
                  <a:lnTo>
                    <a:pt x="1368396" y="701648"/>
                  </a:lnTo>
                  <a:lnTo>
                    <a:pt x="1329645" y="700577"/>
                  </a:lnTo>
                  <a:lnTo>
                    <a:pt x="1291041" y="698899"/>
                  </a:lnTo>
                  <a:lnTo>
                    <a:pt x="1252593" y="696594"/>
                  </a:lnTo>
                  <a:lnTo>
                    <a:pt x="1214307" y="693644"/>
                  </a:lnTo>
                  <a:lnTo>
                    <a:pt x="1176189" y="690030"/>
                  </a:lnTo>
                  <a:lnTo>
                    <a:pt x="1138247" y="685734"/>
                  </a:lnTo>
                  <a:lnTo>
                    <a:pt x="1062916" y="675020"/>
                  </a:lnTo>
                  <a:lnTo>
                    <a:pt x="988367" y="661352"/>
                  </a:lnTo>
                  <a:lnTo>
                    <a:pt x="914656" y="644583"/>
                  </a:lnTo>
                  <a:lnTo>
                    <a:pt x="841836" y="624563"/>
                  </a:lnTo>
                  <a:lnTo>
                    <a:pt x="769961" y="601143"/>
                  </a:lnTo>
                  <a:lnTo>
                    <a:pt x="699086" y="574175"/>
                  </a:lnTo>
                  <a:lnTo>
                    <a:pt x="629264" y="543509"/>
                  </a:lnTo>
                  <a:lnTo>
                    <a:pt x="594765" y="526743"/>
                  </a:lnTo>
                  <a:lnTo>
                    <a:pt x="560550" y="508997"/>
                  </a:lnTo>
                  <a:lnTo>
                    <a:pt x="526625" y="490251"/>
                  </a:lnTo>
                  <a:lnTo>
                    <a:pt x="492997" y="470489"/>
                  </a:lnTo>
                  <a:lnTo>
                    <a:pt x="459674" y="449690"/>
                  </a:lnTo>
                  <a:lnTo>
                    <a:pt x="426661" y="427837"/>
                  </a:lnTo>
                  <a:lnTo>
                    <a:pt x="393966" y="404911"/>
                  </a:lnTo>
                  <a:lnTo>
                    <a:pt x="361594" y="380892"/>
                  </a:lnTo>
                  <a:lnTo>
                    <a:pt x="329555" y="355763"/>
                  </a:lnTo>
                  <a:lnTo>
                    <a:pt x="297852" y="329505"/>
                  </a:lnTo>
                  <a:lnTo>
                    <a:pt x="266495" y="302100"/>
                  </a:lnTo>
                  <a:lnTo>
                    <a:pt x="235489" y="273528"/>
                  </a:lnTo>
                  <a:lnTo>
                    <a:pt x="204841" y="243771"/>
                  </a:lnTo>
                  <a:lnTo>
                    <a:pt x="174557" y="212810"/>
                  </a:lnTo>
                  <a:lnTo>
                    <a:pt x="144646" y="180628"/>
                  </a:lnTo>
                  <a:lnTo>
                    <a:pt x="115113" y="147204"/>
                  </a:lnTo>
                  <a:lnTo>
                    <a:pt x="85965" y="112522"/>
                  </a:lnTo>
                  <a:lnTo>
                    <a:pt x="40753" y="55483"/>
                  </a:lnTo>
                  <a:lnTo>
                    <a:pt x="11313" y="16027"/>
                  </a:lnTo>
                  <a:lnTo>
                    <a:pt x="0" y="0"/>
                  </a:lnTo>
                </a:path>
              </a:pathLst>
            </a:custGeom>
            <a:ln w="60325">
              <a:solidFill>
                <a:srgbClr val="FD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287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sz="3000" spc="180" dirty="0"/>
              <a:t>ORDER</a:t>
            </a:r>
            <a:r>
              <a:rPr sz="3000" spc="130" dirty="0"/>
              <a:t> </a:t>
            </a:r>
            <a:r>
              <a:rPr sz="3000" spc="85" dirty="0"/>
              <a:t>MANAGEMENT</a:t>
            </a:r>
            <a:r>
              <a:rPr sz="3000" spc="125" dirty="0"/>
              <a:t> </a:t>
            </a:r>
            <a:r>
              <a:rPr sz="3000" spc="240" dirty="0"/>
              <a:t>FOUND</a:t>
            </a:r>
            <a:r>
              <a:rPr sz="3000" spc="145" dirty="0"/>
              <a:t> </a:t>
            </a:r>
            <a:r>
              <a:rPr sz="3000" spc="185" dirty="0"/>
              <a:t>UNDER</a:t>
            </a:r>
            <a:r>
              <a:rPr sz="3000" spc="130" dirty="0"/>
              <a:t> </a:t>
            </a:r>
            <a:r>
              <a:rPr sz="3000" spc="155" dirty="0"/>
              <a:t>THE </a:t>
            </a:r>
            <a:r>
              <a:rPr sz="3000" spc="120" dirty="0"/>
              <a:t>“ORDER</a:t>
            </a:r>
            <a:r>
              <a:rPr sz="3000" spc="140" dirty="0"/>
              <a:t> </a:t>
            </a:r>
            <a:r>
              <a:rPr sz="3000" spc="114" dirty="0"/>
              <a:t>OPTIONS”</a:t>
            </a:r>
            <a:r>
              <a:rPr sz="3000" spc="140" dirty="0"/>
              <a:t> </a:t>
            </a:r>
            <a:r>
              <a:rPr sz="3000" spc="45" dirty="0"/>
              <a:t>TAB</a:t>
            </a:r>
            <a:endParaRPr sz="30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5038" y="1179283"/>
            <a:ext cx="8466073" cy="44994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8739" y="2331465"/>
            <a:ext cx="3291840" cy="232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216535" indent="215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75590" algn="l"/>
              </a:tabLst>
            </a:pP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Search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orders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 or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groups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orders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date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range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reference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number</a:t>
            </a:r>
            <a:endParaRPr sz="1800">
              <a:latin typeface="Calibri"/>
              <a:cs typeface="Calibri"/>
            </a:endParaRPr>
          </a:p>
          <a:p>
            <a:pPr marL="1282700" marR="5080" indent="215265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1497965" algn="l"/>
              </a:tabLst>
            </a:pP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Print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copy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your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by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clicking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printer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icon</a:t>
            </a:r>
            <a:endParaRPr sz="18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228600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Check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status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794" y="5973267"/>
            <a:ext cx="8064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4.Track</a:t>
            </a:r>
            <a:r>
              <a:rPr sz="18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total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number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orders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have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placed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through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Express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3.5,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as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well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as the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total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weight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cost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those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orders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84576" y="2408935"/>
            <a:ext cx="3011805" cy="2143760"/>
            <a:chOff x="3084576" y="2408935"/>
            <a:chExt cx="3011805" cy="2143760"/>
          </a:xfrm>
        </p:grpSpPr>
        <p:sp>
          <p:nvSpPr>
            <p:cNvPr id="11" name="object 11"/>
            <p:cNvSpPr/>
            <p:nvPr/>
          </p:nvSpPr>
          <p:spPr>
            <a:xfrm>
              <a:off x="3084576" y="2408935"/>
              <a:ext cx="3011805" cy="2143760"/>
            </a:xfrm>
            <a:custGeom>
              <a:avLst/>
              <a:gdLst/>
              <a:ahLst/>
              <a:cxnLst/>
              <a:rect l="l" t="t" r="r" b="b"/>
              <a:pathLst>
                <a:path w="3011804" h="2143760">
                  <a:moveTo>
                    <a:pt x="592201" y="1671193"/>
                  </a:moveTo>
                  <a:lnTo>
                    <a:pt x="344424" y="1453261"/>
                  </a:lnTo>
                  <a:lnTo>
                    <a:pt x="331330" y="1445742"/>
                  </a:lnTo>
                  <a:lnTo>
                    <a:pt x="316839" y="1443888"/>
                  </a:lnTo>
                  <a:lnTo>
                    <a:pt x="302717" y="1447571"/>
                  </a:lnTo>
                  <a:lnTo>
                    <a:pt x="290703" y="1456690"/>
                  </a:lnTo>
                  <a:lnTo>
                    <a:pt x="283108" y="1469847"/>
                  </a:lnTo>
                  <a:lnTo>
                    <a:pt x="281216" y="1484337"/>
                  </a:lnTo>
                  <a:lnTo>
                    <a:pt x="284924" y="1498473"/>
                  </a:lnTo>
                  <a:lnTo>
                    <a:pt x="294132" y="1510538"/>
                  </a:lnTo>
                  <a:lnTo>
                    <a:pt x="386969" y="1592173"/>
                  </a:lnTo>
                  <a:lnTo>
                    <a:pt x="21590" y="1520698"/>
                  </a:lnTo>
                  <a:lnTo>
                    <a:pt x="6858" y="1595501"/>
                  </a:lnTo>
                  <a:lnTo>
                    <a:pt x="372313" y="1667002"/>
                  </a:lnTo>
                  <a:lnTo>
                    <a:pt x="255524" y="1707642"/>
                  </a:lnTo>
                  <a:lnTo>
                    <a:pt x="242531" y="1715389"/>
                  </a:lnTo>
                  <a:lnTo>
                    <a:pt x="233781" y="1727098"/>
                  </a:lnTo>
                  <a:lnTo>
                    <a:pt x="230073" y="1741208"/>
                  </a:lnTo>
                  <a:lnTo>
                    <a:pt x="232156" y="1756156"/>
                  </a:lnTo>
                  <a:lnTo>
                    <a:pt x="239814" y="1769160"/>
                  </a:lnTo>
                  <a:lnTo>
                    <a:pt x="251498" y="1777911"/>
                  </a:lnTo>
                  <a:lnTo>
                    <a:pt x="265633" y="1781670"/>
                  </a:lnTo>
                  <a:lnTo>
                    <a:pt x="280670" y="1779651"/>
                  </a:lnTo>
                  <a:lnTo>
                    <a:pt x="526529" y="1694053"/>
                  </a:lnTo>
                  <a:lnTo>
                    <a:pt x="592201" y="1671193"/>
                  </a:lnTo>
                  <a:close/>
                </a:path>
                <a:path w="3011804" h="2143760">
                  <a:moveTo>
                    <a:pt x="592201" y="47752"/>
                  </a:moveTo>
                  <a:lnTo>
                    <a:pt x="544449" y="40767"/>
                  </a:lnTo>
                  <a:lnTo>
                    <a:pt x="265811" y="0"/>
                  </a:lnTo>
                  <a:lnTo>
                    <a:pt x="250685" y="825"/>
                  </a:lnTo>
                  <a:lnTo>
                    <a:pt x="237477" y="7175"/>
                  </a:lnTo>
                  <a:lnTo>
                    <a:pt x="227622" y="18008"/>
                  </a:lnTo>
                  <a:lnTo>
                    <a:pt x="222491" y="32258"/>
                  </a:lnTo>
                  <a:lnTo>
                    <a:pt x="223316" y="47371"/>
                  </a:lnTo>
                  <a:lnTo>
                    <a:pt x="229666" y="60515"/>
                  </a:lnTo>
                  <a:lnTo>
                    <a:pt x="240499" y="70345"/>
                  </a:lnTo>
                  <a:lnTo>
                    <a:pt x="254762" y="75438"/>
                  </a:lnTo>
                  <a:lnTo>
                    <a:pt x="377202" y="93383"/>
                  </a:lnTo>
                  <a:lnTo>
                    <a:pt x="0" y="245237"/>
                  </a:lnTo>
                  <a:lnTo>
                    <a:pt x="28448" y="315849"/>
                  </a:lnTo>
                  <a:lnTo>
                    <a:pt x="405561" y="164020"/>
                  </a:lnTo>
                  <a:lnTo>
                    <a:pt x="329692" y="261747"/>
                  </a:lnTo>
                  <a:lnTo>
                    <a:pt x="322999" y="275323"/>
                  </a:lnTo>
                  <a:lnTo>
                    <a:pt x="322046" y="289915"/>
                  </a:lnTo>
                  <a:lnTo>
                    <a:pt x="326593" y="303796"/>
                  </a:lnTo>
                  <a:lnTo>
                    <a:pt x="336423" y="315214"/>
                  </a:lnTo>
                  <a:lnTo>
                    <a:pt x="349986" y="321970"/>
                  </a:lnTo>
                  <a:lnTo>
                    <a:pt x="364578" y="322948"/>
                  </a:lnTo>
                  <a:lnTo>
                    <a:pt x="378460" y="318376"/>
                  </a:lnTo>
                  <a:lnTo>
                    <a:pt x="389890" y="308483"/>
                  </a:lnTo>
                  <a:lnTo>
                    <a:pt x="592201" y="47752"/>
                  </a:lnTo>
                  <a:close/>
                </a:path>
                <a:path w="3011804" h="2143760">
                  <a:moveTo>
                    <a:pt x="3011551" y="1414780"/>
                  </a:moveTo>
                  <a:lnTo>
                    <a:pt x="2946616" y="1394714"/>
                  </a:lnTo>
                  <a:lnTo>
                    <a:pt x="2696337" y="1317371"/>
                  </a:lnTo>
                  <a:lnTo>
                    <a:pt x="2681300" y="1315847"/>
                  </a:lnTo>
                  <a:lnTo>
                    <a:pt x="2667330" y="1320038"/>
                  </a:lnTo>
                  <a:lnTo>
                    <a:pt x="2655951" y="1329194"/>
                  </a:lnTo>
                  <a:lnTo>
                    <a:pt x="2648712" y="1342517"/>
                  </a:lnTo>
                  <a:lnTo>
                    <a:pt x="2647188" y="1357553"/>
                  </a:lnTo>
                  <a:lnTo>
                    <a:pt x="2651417" y="1371523"/>
                  </a:lnTo>
                  <a:lnTo>
                    <a:pt x="2660586" y="1382903"/>
                  </a:lnTo>
                  <a:lnTo>
                    <a:pt x="2673858" y="1390142"/>
                  </a:lnTo>
                  <a:lnTo>
                    <a:pt x="2791980" y="1426641"/>
                  </a:lnTo>
                  <a:lnTo>
                    <a:pt x="24638" y="2069465"/>
                  </a:lnTo>
                  <a:lnTo>
                    <a:pt x="41910" y="2143633"/>
                  </a:lnTo>
                  <a:lnTo>
                    <a:pt x="2809252" y="1500898"/>
                  </a:lnTo>
                  <a:lnTo>
                    <a:pt x="2719324" y="1585722"/>
                  </a:lnTo>
                  <a:lnTo>
                    <a:pt x="2710561" y="1598104"/>
                  </a:lnTo>
                  <a:lnTo>
                    <a:pt x="2707348" y="1612379"/>
                  </a:lnTo>
                  <a:lnTo>
                    <a:pt x="2709710" y="1626819"/>
                  </a:lnTo>
                  <a:lnTo>
                    <a:pt x="2717673" y="1639697"/>
                  </a:lnTo>
                  <a:lnTo>
                    <a:pt x="2730042" y="1648409"/>
                  </a:lnTo>
                  <a:lnTo>
                    <a:pt x="2744317" y="1651609"/>
                  </a:lnTo>
                  <a:lnTo>
                    <a:pt x="2758757" y="1649234"/>
                  </a:lnTo>
                  <a:lnTo>
                    <a:pt x="2771648" y="1641221"/>
                  </a:lnTo>
                  <a:lnTo>
                    <a:pt x="3011551" y="1414780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20" y="3930395"/>
              <a:ext cx="351282" cy="18821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2914" y="1566163"/>
            <a:ext cx="2930016" cy="48017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8210" y="0"/>
            <a:ext cx="5424170" cy="6858000"/>
            <a:chOff x="6768210" y="0"/>
            <a:chExt cx="54241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8210" y="1875363"/>
              <a:ext cx="4727066" cy="49826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67263" y="0"/>
              <a:ext cx="5325110" cy="6417945"/>
            </a:xfrm>
            <a:custGeom>
              <a:avLst/>
              <a:gdLst/>
              <a:ahLst/>
              <a:cxnLst/>
              <a:rect l="l" t="t" r="r" b="b"/>
              <a:pathLst>
                <a:path w="5325109" h="6417945">
                  <a:moveTo>
                    <a:pt x="3784988" y="0"/>
                  </a:moveTo>
                  <a:lnTo>
                    <a:pt x="84462" y="0"/>
                  </a:lnTo>
                  <a:lnTo>
                    <a:pt x="80906" y="20447"/>
                  </a:lnTo>
                  <a:lnTo>
                    <a:pt x="73541" y="70907"/>
                  </a:lnTo>
                  <a:lnTo>
                    <a:pt x="66650" y="121476"/>
                  </a:lnTo>
                  <a:lnTo>
                    <a:pt x="60176" y="172139"/>
                  </a:lnTo>
                  <a:lnTo>
                    <a:pt x="54064" y="222879"/>
                  </a:lnTo>
                  <a:lnTo>
                    <a:pt x="48258" y="273682"/>
                  </a:lnTo>
                  <a:lnTo>
                    <a:pt x="37345" y="375412"/>
                  </a:lnTo>
                  <a:lnTo>
                    <a:pt x="32354" y="425442"/>
                  </a:lnTo>
                  <a:lnTo>
                    <a:pt x="27704" y="475487"/>
                  </a:lnTo>
                  <a:lnTo>
                    <a:pt x="23399" y="525546"/>
                  </a:lnTo>
                  <a:lnTo>
                    <a:pt x="19444" y="575620"/>
                  </a:lnTo>
                  <a:lnTo>
                    <a:pt x="15842" y="625709"/>
                  </a:lnTo>
                  <a:lnTo>
                    <a:pt x="12598" y="675812"/>
                  </a:lnTo>
                  <a:lnTo>
                    <a:pt x="9715" y="725929"/>
                  </a:lnTo>
                  <a:lnTo>
                    <a:pt x="7198" y="776062"/>
                  </a:lnTo>
                  <a:lnTo>
                    <a:pt x="5050" y="826209"/>
                  </a:lnTo>
                  <a:lnTo>
                    <a:pt x="3277" y="876372"/>
                  </a:lnTo>
                  <a:lnTo>
                    <a:pt x="1881" y="926550"/>
                  </a:lnTo>
                  <a:lnTo>
                    <a:pt x="866" y="976743"/>
                  </a:lnTo>
                  <a:lnTo>
                    <a:pt x="238" y="1026951"/>
                  </a:lnTo>
                  <a:lnTo>
                    <a:pt x="0" y="1077175"/>
                  </a:lnTo>
                  <a:lnTo>
                    <a:pt x="155" y="1127414"/>
                  </a:lnTo>
                  <a:lnTo>
                    <a:pt x="708" y="1177669"/>
                  </a:lnTo>
                  <a:lnTo>
                    <a:pt x="1664" y="1227940"/>
                  </a:lnTo>
                  <a:lnTo>
                    <a:pt x="3025" y="1278227"/>
                  </a:lnTo>
                  <a:lnTo>
                    <a:pt x="4797" y="1328529"/>
                  </a:lnTo>
                  <a:lnTo>
                    <a:pt x="6982" y="1378848"/>
                  </a:lnTo>
                  <a:lnTo>
                    <a:pt x="9586" y="1429183"/>
                  </a:lnTo>
                  <a:lnTo>
                    <a:pt x="12612" y="1479534"/>
                  </a:lnTo>
                  <a:lnTo>
                    <a:pt x="16064" y="1529901"/>
                  </a:lnTo>
                  <a:lnTo>
                    <a:pt x="19947" y="1580285"/>
                  </a:lnTo>
                  <a:lnTo>
                    <a:pt x="24264" y="1630685"/>
                  </a:lnTo>
                  <a:lnTo>
                    <a:pt x="29019" y="1681102"/>
                  </a:lnTo>
                  <a:lnTo>
                    <a:pt x="34217" y="1731535"/>
                  </a:lnTo>
                  <a:lnTo>
                    <a:pt x="39861" y="1781986"/>
                  </a:lnTo>
                  <a:lnTo>
                    <a:pt x="45956" y="1832453"/>
                  </a:lnTo>
                  <a:lnTo>
                    <a:pt x="52506" y="1882938"/>
                  </a:lnTo>
                  <a:lnTo>
                    <a:pt x="59514" y="1933439"/>
                  </a:lnTo>
                  <a:lnTo>
                    <a:pt x="66984" y="1983958"/>
                  </a:lnTo>
                  <a:lnTo>
                    <a:pt x="74921" y="2034494"/>
                  </a:lnTo>
                  <a:lnTo>
                    <a:pt x="83330" y="2085047"/>
                  </a:lnTo>
                  <a:lnTo>
                    <a:pt x="92212" y="2135618"/>
                  </a:lnTo>
                  <a:lnTo>
                    <a:pt x="101574" y="2186207"/>
                  </a:lnTo>
                  <a:lnTo>
                    <a:pt x="111419" y="2236813"/>
                  </a:lnTo>
                  <a:lnTo>
                    <a:pt x="121750" y="2287437"/>
                  </a:lnTo>
                  <a:lnTo>
                    <a:pt x="132572" y="2338079"/>
                  </a:lnTo>
                  <a:lnTo>
                    <a:pt x="143890" y="2388739"/>
                  </a:lnTo>
                  <a:lnTo>
                    <a:pt x="155706" y="2439417"/>
                  </a:lnTo>
                  <a:lnTo>
                    <a:pt x="168026" y="2490114"/>
                  </a:lnTo>
                  <a:lnTo>
                    <a:pt x="180853" y="2540828"/>
                  </a:lnTo>
                  <a:lnTo>
                    <a:pt x="194190" y="2591562"/>
                  </a:lnTo>
                  <a:lnTo>
                    <a:pt x="207100" y="2638957"/>
                  </a:lnTo>
                  <a:lnTo>
                    <a:pt x="220415" y="2686215"/>
                  </a:lnTo>
                  <a:lnTo>
                    <a:pt x="234136" y="2733336"/>
                  </a:lnTo>
                  <a:lnTo>
                    <a:pt x="248267" y="2780317"/>
                  </a:lnTo>
                  <a:lnTo>
                    <a:pt x="262809" y="2827158"/>
                  </a:lnTo>
                  <a:lnTo>
                    <a:pt x="277764" y="2873858"/>
                  </a:lnTo>
                  <a:lnTo>
                    <a:pt x="293136" y="2920417"/>
                  </a:lnTo>
                  <a:lnTo>
                    <a:pt x="308925" y="2966834"/>
                  </a:lnTo>
                  <a:lnTo>
                    <a:pt x="325135" y="3013107"/>
                  </a:lnTo>
                  <a:lnTo>
                    <a:pt x="341769" y="3059236"/>
                  </a:lnTo>
                  <a:lnTo>
                    <a:pt x="358827" y="3105221"/>
                  </a:lnTo>
                  <a:lnTo>
                    <a:pt x="376312" y="3151060"/>
                  </a:lnTo>
                  <a:lnTo>
                    <a:pt x="394227" y="3196753"/>
                  </a:lnTo>
                  <a:lnTo>
                    <a:pt x="412574" y="3242298"/>
                  </a:lnTo>
                  <a:lnTo>
                    <a:pt x="431356" y="3287696"/>
                  </a:lnTo>
                  <a:lnTo>
                    <a:pt x="450574" y="3332944"/>
                  </a:lnTo>
                  <a:lnTo>
                    <a:pt x="470230" y="3378043"/>
                  </a:lnTo>
                  <a:lnTo>
                    <a:pt x="490328" y="3422991"/>
                  </a:lnTo>
                  <a:lnTo>
                    <a:pt x="510869" y="3467788"/>
                  </a:lnTo>
                  <a:lnTo>
                    <a:pt x="531856" y="3512432"/>
                  </a:lnTo>
                  <a:lnTo>
                    <a:pt x="553290" y="3556924"/>
                  </a:lnTo>
                  <a:lnTo>
                    <a:pt x="575175" y="3601262"/>
                  </a:lnTo>
                  <a:lnTo>
                    <a:pt x="597512" y="3645445"/>
                  </a:lnTo>
                  <a:lnTo>
                    <a:pt x="620304" y="3689473"/>
                  </a:lnTo>
                  <a:lnTo>
                    <a:pt x="643553" y="3733345"/>
                  </a:lnTo>
                  <a:lnTo>
                    <a:pt x="667262" y="3777059"/>
                  </a:lnTo>
                  <a:lnTo>
                    <a:pt x="691432" y="3820616"/>
                  </a:lnTo>
                  <a:lnTo>
                    <a:pt x="716066" y="3864014"/>
                  </a:lnTo>
                  <a:lnTo>
                    <a:pt x="741166" y="3907252"/>
                  </a:lnTo>
                  <a:lnTo>
                    <a:pt x="766735" y="3950330"/>
                  </a:lnTo>
                  <a:lnTo>
                    <a:pt x="792774" y="3993247"/>
                  </a:lnTo>
                  <a:lnTo>
                    <a:pt x="819286" y="4036001"/>
                  </a:lnTo>
                  <a:lnTo>
                    <a:pt x="846274" y="4078593"/>
                  </a:lnTo>
                  <a:lnTo>
                    <a:pt x="873739" y="4121022"/>
                  </a:lnTo>
                  <a:lnTo>
                    <a:pt x="901684" y="4163285"/>
                  </a:lnTo>
                  <a:lnTo>
                    <a:pt x="930112" y="4205384"/>
                  </a:lnTo>
                  <a:lnTo>
                    <a:pt x="959023" y="4247317"/>
                  </a:lnTo>
                  <a:lnTo>
                    <a:pt x="988422" y="4289082"/>
                  </a:lnTo>
                  <a:lnTo>
                    <a:pt x="1018309" y="4330680"/>
                  </a:lnTo>
                  <a:lnTo>
                    <a:pt x="1048688" y="4372109"/>
                  </a:lnTo>
                  <a:lnTo>
                    <a:pt x="1079561" y="4413369"/>
                  </a:lnTo>
                  <a:lnTo>
                    <a:pt x="1110929" y="4454459"/>
                  </a:lnTo>
                  <a:lnTo>
                    <a:pt x="1142795" y="4495377"/>
                  </a:lnTo>
                  <a:lnTo>
                    <a:pt x="1175162" y="4536124"/>
                  </a:lnTo>
                  <a:lnTo>
                    <a:pt x="1208031" y="4576699"/>
                  </a:lnTo>
                  <a:lnTo>
                    <a:pt x="1239989" y="4615406"/>
                  </a:lnTo>
                  <a:lnTo>
                    <a:pt x="1272253" y="4653771"/>
                  </a:lnTo>
                  <a:lnTo>
                    <a:pt x="1304823" y="4691793"/>
                  </a:lnTo>
                  <a:lnTo>
                    <a:pt x="1337700" y="4729473"/>
                  </a:lnTo>
                  <a:lnTo>
                    <a:pt x="1370884" y="4766808"/>
                  </a:lnTo>
                  <a:lnTo>
                    <a:pt x="1404377" y="4803798"/>
                  </a:lnTo>
                  <a:lnTo>
                    <a:pt x="1438178" y="4840443"/>
                  </a:lnTo>
                  <a:lnTo>
                    <a:pt x="1472289" y="4876742"/>
                  </a:lnTo>
                  <a:lnTo>
                    <a:pt x="1506710" y="4912694"/>
                  </a:lnTo>
                  <a:lnTo>
                    <a:pt x="1541442" y="4948298"/>
                  </a:lnTo>
                  <a:lnTo>
                    <a:pt x="1576485" y="4983555"/>
                  </a:lnTo>
                  <a:lnTo>
                    <a:pt x="1611840" y="5018462"/>
                  </a:lnTo>
                  <a:lnTo>
                    <a:pt x="1647508" y="5053019"/>
                  </a:lnTo>
                  <a:lnTo>
                    <a:pt x="1683489" y="5087227"/>
                  </a:lnTo>
                  <a:lnTo>
                    <a:pt x="1719784" y="5121083"/>
                  </a:lnTo>
                  <a:lnTo>
                    <a:pt x="1756394" y="5154588"/>
                  </a:lnTo>
                  <a:lnTo>
                    <a:pt x="1793319" y="5187740"/>
                  </a:lnTo>
                  <a:lnTo>
                    <a:pt x="1830560" y="5220539"/>
                  </a:lnTo>
                  <a:lnTo>
                    <a:pt x="1868118" y="5252984"/>
                  </a:lnTo>
                  <a:lnTo>
                    <a:pt x="1905993" y="5285074"/>
                  </a:lnTo>
                  <a:lnTo>
                    <a:pt x="1944185" y="5316810"/>
                  </a:lnTo>
                  <a:lnTo>
                    <a:pt x="1982697" y="5348189"/>
                  </a:lnTo>
                  <a:lnTo>
                    <a:pt x="2021527" y="5379212"/>
                  </a:lnTo>
                  <a:lnTo>
                    <a:pt x="2060678" y="5409877"/>
                  </a:lnTo>
                  <a:lnTo>
                    <a:pt x="2100148" y="5440185"/>
                  </a:lnTo>
                  <a:lnTo>
                    <a:pt x="2139940" y="5470133"/>
                  </a:lnTo>
                  <a:lnTo>
                    <a:pt x="2180054" y="5499723"/>
                  </a:lnTo>
                  <a:lnTo>
                    <a:pt x="2220490" y="5528952"/>
                  </a:lnTo>
                  <a:lnTo>
                    <a:pt x="2261249" y="5557820"/>
                  </a:lnTo>
                  <a:lnTo>
                    <a:pt x="2302332" y="5586327"/>
                  </a:lnTo>
                  <a:lnTo>
                    <a:pt x="2343740" y="5614471"/>
                  </a:lnTo>
                  <a:lnTo>
                    <a:pt x="2385472" y="5642253"/>
                  </a:lnTo>
                  <a:lnTo>
                    <a:pt x="2427530" y="5669671"/>
                  </a:lnTo>
                  <a:lnTo>
                    <a:pt x="2469914" y="5696725"/>
                  </a:lnTo>
                  <a:lnTo>
                    <a:pt x="2512625" y="5723413"/>
                  </a:lnTo>
                  <a:lnTo>
                    <a:pt x="2555664" y="5749736"/>
                  </a:lnTo>
                  <a:lnTo>
                    <a:pt x="2599031" y="5775693"/>
                  </a:lnTo>
                  <a:lnTo>
                    <a:pt x="2642727" y="5801282"/>
                  </a:lnTo>
                  <a:lnTo>
                    <a:pt x="2686753" y="5826504"/>
                  </a:lnTo>
                  <a:lnTo>
                    <a:pt x="2731108" y="5851357"/>
                  </a:lnTo>
                  <a:lnTo>
                    <a:pt x="2775795" y="5875840"/>
                  </a:lnTo>
                  <a:lnTo>
                    <a:pt x="2820813" y="5899954"/>
                  </a:lnTo>
                  <a:lnTo>
                    <a:pt x="2866163" y="5923698"/>
                  </a:lnTo>
                  <a:lnTo>
                    <a:pt x="2911846" y="5947070"/>
                  </a:lnTo>
                  <a:lnTo>
                    <a:pt x="2957862" y="5970069"/>
                  </a:lnTo>
                  <a:lnTo>
                    <a:pt x="3004213" y="5992697"/>
                  </a:lnTo>
                  <a:lnTo>
                    <a:pt x="3050898" y="6014951"/>
                  </a:lnTo>
                  <a:lnTo>
                    <a:pt x="3097918" y="6036830"/>
                  </a:lnTo>
                  <a:lnTo>
                    <a:pt x="3142532" y="6056932"/>
                  </a:lnTo>
                  <a:lnTo>
                    <a:pt x="3187365" y="6076369"/>
                  </a:lnTo>
                  <a:lnTo>
                    <a:pt x="3232408" y="6095185"/>
                  </a:lnTo>
                  <a:lnTo>
                    <a:pt x="3277653" y="6113421"/>
                  </a:lnTo>
                  <a:lnTo>
                    <a:pt x="3323089" y="6131121"/>
                  </a:lnTo>
                  <a:lnTo>
                    <a:pt x="3368709" y="6148328"/>
                  </a:lnTo>
                  <a:lnTo>
                    <a:pt x="3414502" y="6165083"/>
                  </a:lnTo>
                  <a:lnTo>
                    <a:pt x="3460460" y="6181429"/>
                  </a:lnTo>
                  <a:lnTo>
                    <a:pt x="3506573" y="6197410"/>
                  </a:lnTo>
                  <a:lnTo>
                    <a:pt x="3552832" y="6213068"/>
                  </a:lnTo>
                  <a:lnTo>
                    <a:pt x="3602392" y="6229340"/>
                  </a:lnTo>
                  <a:lnTo>
                    <a:pt x="3652011" y="6245000"/>
                  </a:lnTo>
                  <a:lnTo>
                    <a:pt x="3701691" y="6260040"/>
                  </a:lnTo>
                  <a:lnTo>
                    <a:pt x="3751431" y="6274451"/>
                  </a:lnTo>
                  <a:lnTo>
                    <a:pt x="3801232" y="6288226"/>
                  </a:lnTo>
                  <a:lnTo>
                    <a:pt x="3851096" y="6301354"/>
                  </a:lnTo>
                  <a:lnTo>
                    <a:pt x="3901022" y="6313828"/>
                  </a:lnTo>
                  <a:lnTo>
                    <a:pt x="3951010" y="6325640"/>
                  </a:lnTo>
                  <a:lnTo>
                    <a:pt x="4001063" y="6336782"/>
                  </a:lnTo>
                  <a:lnTo>
                    <a:pt x="4051179" y="6347243"/>
                  </a:lnTo>
                  <a:lnTo>
                    <a:pt x="4101360" y="6357017"/>
                  </a:lnTo>
                  <a:lnTo>
                    <a:pt x="4151607" y="6366095"/>
                  </a:lnTo>
                  <a:lnTo>
                    <a:pt x="4201919" y="6374468"/>
                  </a:lnTo>
                  <a:lnTo>
                    <a:pt x="4252298" y="6382128"/>
                  </a:lnTo>
                  <a:lnTo>
                    <a:pt x="4302743" y="6389067"/>
                  </a:lnTo>
                  <a:lnTo>
                    <a:pt x="4353257" y="6395276"/>
                  </a:lnTo>
                  <a:lnTo>
                    <a:pt x="4403838" y="6400746"/>
                  </a:lnTo>
                  <a:lnTo>
                    <a:pt x="4454488" y="6405469"/>
                  </a:lnTo>
                  <a:lnTo>
                    <a:pt x="4505207" y="6409437"/>
                  </a:lnTo>
                  <a:lnTo>
                    <a:pt x="4555996" y="6412642"/>
                  </a:lnTo>
                  <a:lnTo>
                    <a:pt x="4606855" y="6415074"/>
                  </a:lnTo>
                  <a:lnTo>
                    <a:pt x="4657785" y="6416726"/>
                  </a:lnTo>
                  <a:lnTo>
                    <a:pt x="4708786" y="6417589"/>
                  </a:lnTo>
                  <a:lnTo>
                    <a:pt x="4761385" y="6417655"/>
                  </a:lnTo>
                  <a:lnTo>
                    <a:pt x="4813606" y="6416872"/>
                  </a:lnTo>
                  <a:lnTo>
                    <a:pt x="4865441" y="6415227"/>
                  </a:lnTo>
                  <a:lnTo>
                    <a:pt x="4916884" y="6412706"/>
                  </a:lnTo>
                  <a:lnTo>
                    <a:pt x="4967928" y="6409294"/>
                  </a:lnTo>
                  <a:lnTo>
                    <a:pt x="5018566" y="6404977"/>
                  </a:lnTo>
                  <a:lnTo>
                    <a:pt x="5068791" y="6399740"/>
                  </a:lnTo>
                  <a:lnTo>
                    <a:pt x="5118597" y="6393570"/>
                  </a:lnTo>
                  <a:lnTo>
                    <a:pt x="5167976" y="6386452"/>
                  </a:lnTo>
                  <a:lnTo>
                    <a:pt x="5216922" y="6378373"/>
                  </a:lnTo>
                  <a:lnTo>
                    <a:pt x="5265427" y="6369316"/>
                  </a:lnTo>
                  <a:lnTo>
                    <a:pt x="5324736" y="6355029"/>
                  </a:lnTo>
                  <a:lnTo>
                    <a:pt x="5324736" y="1685925"/>
                  </a:lnTo>
                  <a:lnTo>
                    <a:pt x="5240027" y="1639697"/>
                  </a:lnTo>
                  <a:lnTo>
                    <a:pt x="5200938" y="1617597"/>
                  </a:lnTo>
                  <a:lnTo>
                    <a:pt x="5160723" y="1594483"/>
                  </a:lnTo>
                  <a:lnTo>
                    <a:pt x="5119260" y="1570232"/>
                  </a:lnTo>
                  <a:lnTo>
                    <a:pt x="5076430" y="1544724"/>
                  </a:lnTo>
                  <a:lnTo>
                    <a:pt x="5032112" y="1517837"/>
                  </a:lnTo>
                  <a:lnTo>
                    <a:pt x="4986187" y="1489451"/>
                  </a:lnTo>
                  <a:lnTo>
                    <a:pt x="4938534" y="1459443"/>
                  </a:lnTo>
                  <a:lnTo>
                    <a:pt x="4889033" y="1427693"/>
                  </a:lnTo>
                  <a:lnTo>
                    <a:pt x="4837564" y="1394078"/>
                  </a:lnTo>
                  <a:lnTo>
                    <a:pt x="4795483" y="1366013"/>
                  </a:lnTo>
                  <a:lnTo>
                    <a:pt x="4753948" y="1337470"/>
                  </a:lnTo>
                  <a:lnTo>
                    <a:pt x="4712976" y="1308432"/>
                  </a:lnTo>
                  <a:lnTo>
                    <a:pt x="4672587" y="1278883"/>
                  </a:lnTo>
                  <a:lnTo>
                    <a:pt x="4632799" y="1248806"/>
                  </a:lnTo>
                  <a:lnTo>
                    <a:pt x="4593629" y="1218185"/>
                  </a:lnTo>
                  <a:lnTo>
                    <a:pt x="4555096" y="1187001"/>
                  </a:lnTo>
                  <a:lnTo>
                    <a:pt x="4517218" y="1155239"/>
                  </a:lnTo>
                  <a:lnTo>
                    <a:pt x="4480013" y="1122882"/>
                  </a:lnTo>
                  <a:lnTo>
                    <a:pt x="4443499" y="1089914"/>
                  </a:lnTo>
                  <a:lnTo>
                    <a:pt x="4407695" y="1056316"/>
                  </a:lnTo>
                  <a:lnTo>
                    <a:pt x="4372619" y="1022073"/>
                  </a:lnTo>
                  <a:lnTo>
                    <a:pt x="4338289" y="987168"/>
                  </a:lnTo>
                  <a:lnTo>
                    <a:pt x="4304724" y="951584"/>
                  </a:lnTo>
                  <a:lnTo>
                    <a:pt x="4271940" y="915304"/>
                  </a:lnTo>
                  <a:lnTo>
                    <a:pt x="4239957" y="878312"/>
                  </a:lnTo>
                  <a:lnTo>
                    <a:pt x="4208793" y="840591"/>
                  </a:lnTo>
                  <a:lnTo>
                    <a:pt x="4178466" y="802123"/>
                  </a:lnTo>
                  <a:lnTo>
                    <a:pt x="4148994" y="762893"/>
                  </a:lnTo>
                  <a:lnTo>
                    <a:pt x="4120395" y="722884"/>
                  </a:lnTo>
                  <a:lnTo>
                    <a:pt x="4090663" y="679120"/>
                  </a:lnTo>
                  <a:lnTo>
                    <a:pt x="4062200" y="635050"/>
                  </a:lnTo>
                  <a:lnTo>
                    <a:pt x="4034976" y="590681"/>
                  </a:lnTo>
                  <a:lnTo>
                    <a:pt x="4008964" y="546021"/>
                  </a:lnTo>
                  <a:lnTo>
                    <a:pt x="3984135" y="501079"/>
                  </a:lnTo>
                  <a:lnTo>
                    <a:pt x="3960460" y="455861"/>
                  </a:lnTo>
                  <a:lnTo>
                    <a:pt x="3937910" y="410377"/>
                  </a:lnTo>
                  <a:lnTo>
                    <a:pt x="3916457" y="364634"/>
                  </a:lnTo>
                  <a:lnTo>
                    <a:pt x="3896073" y="318640"/>
                  </a:lnTo>
                  <a:lnTo>
                    <a:pt x="3876728" y="272404"/>
                  </a:lnTo>
                  <a:lnTo>
                    <a:pt x="3858394" y="225932"/>
                  </a:lnTo>
                  <a:lnTo>
                    <a:pt x="3784988" y="0"/>
                  </a:lnTo>
                  <a:close/>
                </a:path>
              </a:pathLst>
            </a:custGeom>
            <a:solidFill>
              <a:srgbClr val="9F9D79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46728" y="21082"/>
            <a:ext cx="44723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u="sng" spc="85" dirty="0">
                <a:uFill>
                  <a:solidFill>
                    <a:srgbClr val="533D34"/>
                  </a:solidFill>
                </a:uFill>
              </a:rPr>
              <a:t>KEYS</a:t>
            </a:r>
            <a:r>
              <a:rPr sz="4500" u="sng" spc="204" dirty="0">
                <a:uFill>
                  <a:solidFill>
                    <a:srgbClr val="533D34"/>
                  </a:solidFill>
                </a:uFill>
              </a:rPr>
              <a:t> </a:t>
            </a:r>
            <a:r>
              <a:rPr sz="4500" u="sng" spc="440" dirty="0">
                <a:uFill>
                  <a:solidFill>
                    <a:srgbClr val="533D34"/>
                  </a:solidFill>
                </a:uFill>
              </a:rPr>
              <a:t>TO</a:t>
            </a:r>
            <a:r>
              <a:rPr sz="4500" u="sng" spc="235" dirty="0">
                <a:uFill>
                  <a:solidFill>
                    <a:srgbClr val="533D34"/>
                  </a:solidFill>
                </a:uFill>
              </a:rPr>
              <a:t> </a:t>
            </a:r>
            <a:r>
              <a:rPr sz="4500" u="sng" spc="155" dirty="0">
                <a:uFill>
                  <a:solidFill>
                    <a:srgbClr val="533D34"/>
                  </a:solidFill>
                </a:uFill>
              </a:rPr>
              <a:t>SUCCESS</a:t>
            </a:r>
            <a:endParaRPr sz="4500"/>
          </a:p>
        </p:txBody>
      </p:sp>
      <p:sp>
        <p:nvSpPr>
          <p:cNvPr id="6" name="object 6"/>
          <p:cNvSpPr txBox="1"/>
          <p:nvPr/>
        </p:nvSpPr>
        <p:spPr>
          <a:xfrm>
            <a:off x="254000" y="861186"/>
            <a:ext cx="11063605" cy="581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7018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5600" algn="l"/>
              </a:tabLst>
            </a:pPr>
            <a:r>
              <a:rPr sz="19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Know</a:t>
            </a:r>
            <a:r>
              <a:rPr sz="1900" u="sng" spc="-4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your</a:t>
            </a:r>
            <a:r>
              <a:rPr sz="1900" u="sng" spc="-2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order</a:t>
            </a:r>
            <a:r>
              <a:rPr sz="1900" u="sng" spc="-4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4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window.</a:t>
            </a:r>
            <a:r>
              <a:rPr sz="1900" u="sng" spc="-1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All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windows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85" dirty="0">
                <a:solidFill>
                  <a:srgbClr val="533D34"/>
                </a:solidFill>
                <a:latin typeface="Calibri"/>
                <a:cs typeface="Calibri"/>
              </a:rPr>
              <a:t>are: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ordering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day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@12am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 –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3:00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pm </a:t>
            </a:r>
            <a:r>
              <a:rPr sz="1900" u="none" spc="215" dirty="0">
                <a:solidFill>
                  <a:srgbClr val="533D34"/>
                </a:solidFill>
                <a:latin typeface="Calibri"/>
                <a:cs typeface="Calibri"/>
              </a:rPr>
              <a:t>TWO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5" dirty="0">
                <a:solidFill>
                  <a:srgbClr val="533D34"/>
                </a:solidFill>
                <a:latin typeface="Calibri"/>
                <a:cs typeface="Calibri"/>
              </a:rPr>
              <a:t>business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days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prior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to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scheduled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pickup/delivery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5" dirty="0">
                <a:solidFill>
                  <a:srgbClr val="533D34"/>
                </a:solidFill>
                <a:latin typeface="Calibri"/>
                <a:cs typeface="Calibri"/>
              </a:rPr>
              <a:t>day.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 For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1900" u="none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complete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list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online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ordering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windows,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please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see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last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slide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this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manual.</a:t>
            </a:r>
            <a:endParaRPr sz="1900">
              <a:latin typeface="Calibri"/>
              <a:cs typeface="Calibri"/>
            </a:endParaRPr>
          </a:p>
          <a:p>
            <a:pPr marL="355600" marR="389255" indent="-342900">
              <a:lnSpc>
                <a:spcPct val="100000"/>
              </a:lnSpc>
              <a:spcBef>
                <a:spcPts val="2280"/>
              </a:spcBef>
              <a:buFont typeface="Wingdings"/>
              <a:buChar char=""/>
              <a:tabLst>
                <a:tab pos="355600" algn="l"/>
              </a:tabLst>
            </a:pPr>
            <a:r>
              <a:rPr sz="19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Order</a:t>
            </a:r>
            <a:r>
              <a:rPr sz="1900" u="sng" spc="-5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within</a:t>
            </a:r>
            <a:r>
              <a:rPr sz="1900" u="sng" spc="-4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your</a:t>
            </a:r>
            <a:r>
              <a:rPr sz="1900" u="sng" spc="-2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order</a:t>
            </a:r>
            <a:r>
              <a:rPr sz="1900" u="sng" spc="-4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window.</a:t>
            </a:r>
            <a:r>
              <a:rPr sz="1900" u="sng" spc="-1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Food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1900" u="none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5" dirty="0">
                <a:solidFill>
                  <a:srgbClr val="533D34"/>
                </a:solidFill>
                <a:latin typeface="Calibri"/>
                <a:cs typeface="Calibri"/>
              </a:rPr>
              <a:t>unable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process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orders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placed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outside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order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window.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Reasonable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accommodations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may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1900" u="none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made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window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5" dirty="0">
                <a:solidFill>
                  <a:srgbClr val="533D34"/>
                </a:solidFill>
                <a:latin typeface="Calibri"/>
                <a:cs typeface="Calibri"/>
              </a:rPr>
              <a:t>changes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under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5" dirty="0">
                <a:solidFill>
                  <a:srgbClr val="533D34"/>
                </a:solidFill>
                <a:latin typeface="Calibri"/>
                <a:cs typeface="Calibri"/>
              </a:rPr>
              <a:t>special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circumstances;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if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this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applies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900" u="none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900" u="none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please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contact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1900" u="none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member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Relations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at</a:t>
            </a:r>
            <a:r>
              <a:rPr sz="1900" u="none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(206)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492-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5530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as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soon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as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possible.</a:t>
            </a:r>
            <a:endParaRPr sz="19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285"/>
              </a:spcBef>
              <a:buFont typeface="Wingdings"/>
              <a:buChar char=""/>
              <a:tabLst>
                <a:tab pos="355600" algn="l"/>
              </a:tabLst>
            </a:pPr>
            <a:r>
              <a:rPr sz="19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Know</a:t>
            </a:r>
            <a:r>
              <a:rPr sz="1900" u="sng" spc="-6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your</a:t>
            </a:r>
            <a:r>
              <a:rPr sz="1900" u="sng" spc="-4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5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online</a:t>
            </a:r>
            <a:r>
              <a:rPr sz="1900" u="sng" spc="-4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ordering </a:t>
            </a:r>
            <a:r>
              <a:rPr sz="1900" u="sng" spc="-4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account</a:t>
            </a:r>
            <a:r>
              <a:rPr sz="1900" u="sng" spc="-4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5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login</a:t>
            </a:r>
            <a:r>
              <a:rPr sz="1900" u="sng" spc="-3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6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information.</a:t>
            </a:r>
            <a:r>
              <a:rPr sz="1900" u="sng" spc="-1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Store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online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account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information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80" dirty="0">
                <a:solidFill>
                  <a:srgbClr val="533D34"/>
                </a:solidFill>
                <a:latin typeface="Calibri"/>
                <a:cs typeface="Calibri"/>
              </a:rPr>
              <a:t>safe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easy-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to-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locate</a:t>
            </a:r>
            <a:r>
              <a:rPr sz="1900" u="none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80" dirty="0">
                <a:solidFill>
                  <a:srgbClr val="533D34"/>
                </a:solidFill>
                <a:latin typeface="Calibri"/>
                <a:cs typeface="Calibri"/>
              </a:rPr>
              <a:t>place.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0" dirty="0">
                <a:solidFill>
                  <a:srgbClr val="533D34"/>
                </a:solidFill>
                <a:latin typeface="Calibri"/>
                <a:cs typeface="Calibri"/>
              </a:rPr>
              <a:t>Make</a:t>
            </a:r>
            <a:r>
              <a:rPr sz="1900" u="none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sure</a:t>
            </a:r>
            <a:r>
              <a:rPr sz="1900" u="none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someone</a:t>
            </a:r>
            <a:r>
              <a:rPr sz="1900" u="none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else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1900" u="none" spc="-9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900" u="none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organization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knows</a:t>
            </a:r>
            <a:r>
              <a:rPr sz="1900" u="none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where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this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place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1900" u="none" spc="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event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that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are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not </a:t>
            </a:r>
            <a:r>
              <a:rPr sz="1900" u="none" spc="-95" dirty="0">
                <a:solidFill>
                  <a:srgbClr val="533D34"/>
                </a:solidFill>
                <a:latin typeface="Calibri"/>
                <a:cs typeface="Calibri"/>
              </a:rPr>
              <a:t>available</a:t>
            </a:r>
            <a:r>
              <a:rPr sz="1900" u="none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during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1900" u="none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5" dirty="0">
                <a:solidFill>
                  <a:srgbClr val="533D34"/>
                </a:solidFill>
                <a:latin typeface="Calibri"/>
                <a:cs typeface="Calibri"/>
              </a:rPr>
              <a:t>given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window.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There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space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at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back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this </a:t>
            </a:r>
            <a:r>
              <a:rPr sz="1900" u="none" spc="-85" dirty="0">
                <a:solidFill>
                  <a:srgbClr val="533D34"/>
                </a:solidFill>
                <a:latin typeface="Calibri"/>
                <a:cs typeface="Calibri"/>
              </a:rPr>
              <a:t>manual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store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username,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password,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and 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program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code.</a:t>
            </a:r>
            <a:endParaRPr sz="1900">
              <a:latin typeface="Calibri"/>
              <a:cs typeface="Calibri"/>
            </a:endParaRPr>
          </a:p>
          <a:p>
            <a:pPr marL="355600" marR="151765" indent="-342900">
              <a:lnSpc>
                <a:spcPct val="100000"/>
              </a:lnSpc>
              <a:spcBef>
                <a:spcPts val="2280"/>
              </a:spcBef>
              <a:buFont typeface="Wingdings"/>
              <a:buChar char=""/>
              <a:tabLst>
                <a:tab pos="355600" algn="l"/>
              </a:tabLst>
            </a:pPr>
            <a:r>
              <a:rPr sz="1900" u="sng" spc="-5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Submit</a:t>
            </a:r>
            <a:r>
              <a:rPr sz="1900" u="sng" spc="-4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your</a:t>
            </a:r>
            <a:r>
              <a:rPr sz="1900" u="sng" spc="-4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5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cart!</a:t>
            </a:r>
            <a:r>
              <a:rPr sz="1900" u="sng" spc="-2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do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“Submit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Cart”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after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reviewing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order,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Food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will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receive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your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order.</a:t>
            </a:r>
            <a:r>
              <a:rPr sz="1900" u="none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sure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fully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read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pop-up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window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that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5" dirty="0">
                <a:solidFill>
                  <a:srgbClr val="533D34"/>
                </a:solidFill>
                <a:latin typeface="Calibri"/>
                <a:cs typeface="Calibri"/>
              </a:rPr>
              <a:t>appears,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confirm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that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all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items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were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accepted.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they were</a:t>
            </a:r>
            <a:r>
              <a:rPr sz="1900" u="none" spc="-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not,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must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85" dirty="0">
                <a:solidFill>
                  <a:srgbClr val="533D34"/>
                </a:solidFill>
                <a:latin typeface="Calibri"/>
                <a:cs typeface="Calibri"/>
              </a:rPr>
              <a:t>manually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remove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items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cart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“Submit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Cart”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10" dirty="0">
                <a:solidFill>
                  <a:srgbClr val="533D34"/>
                </a:solidFill>
                <a:latin typeface="Calibri"/>
                <a:cs typeface="Calibri"/>
              </a:rPr>
              <a:t>again.</a:t>
            </a:r>
            <a:r>
              <a:rPr sz="1900" u="none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Wait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confirmation 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that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1900" u="none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was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submitted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successfully</a:t>
            </a:r>
            <a:endParaRPr sz="1900">
              <a:latin typeface="Calibri"/>
              <a:cs typeface="Calibri"/>
            </a:endParaRPr>
          </a:p>
          <a:p>
            <a:pPr marL="355600" marR="155575" indent="-342900">
              <a:lnSpc>
                <a:spcPct val="100000"/>
              </a:lnSpc>
              <a:spcBef>
                <a:spcPts val="2285"/>
              </a:spcBef>
              <a:buFont typeface="Wingdings"/>
              <a:buChar char=""/>
              <a:tabLst>
                <a:tab pos="355600" algn="l"/>
              </a:tabLst>
            </a:pPr>
            <a:r>
              <a:rPr sz="1900" u="sng" spc="-4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Having</a:t>
            </a:r>
            <a:r>
              <a:rPr sz="1900" u="sng" spc="-7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sng" spc="-3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trouble</a:t>
            </a:r>
            <a:r>
              <a:rPr sz="1900" u="sng" spc="-7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ordering?</a:t>
            </a:r>
            <a:r>
              <a:rPr sz="1900" u="sng" spc="-3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Contact</a:t>
            </a:r>
            <a:r>
              <a:rPr sz="1900" u="none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member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70" dirty="0">
                <a:solidFill>
                  <a:srgbClr val="533D34"/>
                </a:solidFill>
                <a:latin typeface="Calibri"/>
                <a:cs typeface="Calibri"/>
              </a:rPr>
              <a:t>Relations.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1900" u="none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Relations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0" dirty="0">
                <a:solidFill>
                  <a:srgbClr val="533D34"/>
                </a:solidFill>
                <a:latin typeface="Calibri"/>
                <a:cs typeface="Calibri"/>
              </a:rPr>
              <a:t>staff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can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 help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5" dirty="0">
                <a:solidFill>
                  <a:srgbClr val="533D34"/>
                </a:solidFill>
                <a:latin typeface="Calibri"/>
                <a:cs typeface="Calibri"/>
              </a:rPr>
              <a:t>with</a:t>
            </a:r>
            <a:r>
              <a:rPr sz="1900" u="none" spc="-50" dirty="0">
                <a:solidFill>
                  <a:srgbClr val="533D34"/>
                </a:solidFill>
                <a:latin typeface="Calibri"/>
                <a:cs typeface="Calibri"/>
              </a:rPr>
              <a:t> any 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online </a:t>
            </a:r>
            <a:r>
              <a:rPr sz="1900" u="none" spc="-40" dirty="0">
                <a:solidFill>
                  <a:srgbClr val="533D34"/>
                </a:solidFill>
                <a:latin typeface="Calibri"/>
                <a:cs typeface="Calibri"/>
              </a:rPr>
              <a:t>ordering</a:t>
            </a:r>
            <a:r>
              <a:rPr sz="1900" u="none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need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4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can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1900" u="none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65" dirty="0">
                <a:solidFill>
                  <a:srgbClr val="533D34"/>
                </a:solidFill>
                <a:latin typeface="Calibri"/>
                <a:cs typeface="Calibri"/>
              </a:rPr>
              <a:t>reached</a:t>
            </a:r>
            <a:r>
              <a:rPr sz="1900" u="none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110" dirty="0">
                <a:solidFill>
                  <a:srgbClr val="533D34"/>
                </a:solidFill>
                <a:latin typeface="Calibri"/>
                <a:cs typeface="Calibri"/>
              </a:rPr>
              <a:t>at:</a:t>
            </a:r>
            <a:r>
              <a:rPr sz="1900" u="none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(206)</a:t>
            </a:r>
            <a:r>
              <a:rPr sz="1900" u="none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492-5530</a:t>
            </a:r>
            <a:r>
              <a:rPr sz="1900" u="none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1900" u="none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900" u="none" spc="-35" dirty="0">
                <a:solidFill>
                  <a:srgbClr val="533D34"/>
                </a:solidFill>
                <a:latin typeface="Calibri"/>
                <a:cs typeface="Calibri"/>
                <a:hlinkClick r:id="rId3"/>
              </a:rPr>
              <a:t>AgencyRelations@foodlifeline.org.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71518"/>
            <a:ext cx="12192000" cy="3586479"/>
            <a:chOff x="0" y="3271518"/>
            <a:chExt cx="12192000" cy="3586479"/>
          </a:xfrm>
        </p:grpSpPr>
        <p:sp>
          <p:nvSpPr>
            <p:cNvPr id="3" name="object 3"/>
            <p:cNvSpPr/>
            <p:nvPr/>
          </p:nvSpPr>
          <p:spPr>
            <a:xfrm>
              <a:off x="10938891" y="6327749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90">
                  <a:moveTo>
                    <a:pt x="0" y="0"/>
                  </a:moveTo>
                  <a:lnTo>
                    <a:pt x="414908" y="0"/>
                  </a:lnTo>
                </a:path>
              </a:pathLst>
            </a:custGeom>
            <a:ln w="15875">
              <a:solidFill>
                <a:srgbClr val="533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271518"/>
              <a:ext cx="12192000" cy="3586479"/>
            </a:xfrm>
            <a:custGeom>
              <a:avLst/>
              <a:gdLst/>
              <a:ahLst/>
              <a:cxnLst/>
              <a:rect l="l" t="t" r="r" b="b"/>
              <a:pathLst>
                <a:path w="12192000" h="3586479">
                  <a:moveTo>
                    <a:pt x="1801205" y="0"/>
                  </a:moveTo>
                  <a:lnTo>
                    <a:pt x="1752926" y="162"/>
                  </a:lnTo>
                  <a:lnTo>
                    <a:pt x="1704664" y="1254"/>
                  </a:lnTo>
                  <a:lnTo>
                    <a:pt x="1656419" y="3277"/>
                  </a:lnTo>
                  <a:lnTo>
                    <a:pt x="1608192" y="6234"/>
                  </a:lnTo>
                  <a:lnTo>
                    <a:pt x="1559984" y="10128"/>
                  </a:lnTo>
                  <a:lnTo>
                    <a:pt x="1511794" y="14959"/>
                  </a:lnTo>
                  <a:lnTo>
                    <a:pt x="1463624" y="20732"/>
                  </a:lnTo>
                  <a:lnTo>
                    <a:pt x="1415474" y="27448"/>
                  </a:lnTo>
                  <a:lnTo>
                    <a:pt x="1367344" y="35110"/>
                  </a:lnTo>
                  <a:lnTo>
                    <a:pt x="1319235" y="43720"/>
                  </a:lnTo>
                  <a:lnTo>
                    <a:pt x="1271147" y="53281"/>
                  </a:lnTo>
                  <a:lnTo>
                    <a:pt x="1223081" y="63795"/>
                  </a:lnTo>
                  <a:lnTo>
                    <a:pt x="1175037" y="75264"/>
                  </a:lnTo>
                  <a:lnTo>
                    <a:pt x="1127016" y="87691"/>
                  </a:lnTo>
                  <a:lnTo>
                    <a:pt x="1079018" y="101077"/>
                  </a:lnTo>
                  <a:lnTo>
                    <a:pt x="1031044" y="115427"/>
                  </a:lnTo>
                  <a:lnTo>
                    <a:pt x="983094" y="130741"/>
                  </a:lnTo>
                  <a:lnTo>
                    <a:pt x="935169" y="147023"/>
                  </a:lnTo>
                  <a:lnTo>
                    <a:pt x="887269" y="164275"/>
                  </a:lnTo>
                  <a:lnTo>
                    <a:pt x="839394" y="182498"/>
                  </a:lnTo>
                  <a:lnTo>
                    <a:pt x="791546" y="201696"/>
                  </a:lnTo>
                  <a:lnTo>
                    <a:pt x="743724" y="221871"/>
                  </a:lnTo>
                  <a:lnTo>
                    <a:pt x="695930" y="243026"/>
                  </a:lnTo>
                  <a:lnTo>
                    <a:pt x="648162" y="265162"/>
                  </a:lnTo>
                  <a:lnTo>
                    <a:pt x="600423" y="288282"/>
                  </a:lnTo>
                  <a:lnTo>
                    <a:pt x="552713" y="312389"/>
                  </a:lnTo>
                  <a:lnTo>
                    <a:pt x="505031" y="337484"/>
                  </a:lnTo>
                  <a:lnTo>
                    <a:pt x="457379" y="363571"/>
                  </a:lnTo>
                  <a:lnTo>
                    <a:pt x="409757" y="390652"/>
                  </a:lnTo>
                  <a:lnTo>
                    <a:pt x="362165" y="418728"/>
                  </a:lnTo>
                  <a:lnTo>
                    <a:pt x="314604" y="447803"/>
                  </a:lnTo>
                  <a:lnTo>
                    <a:pt x="271686" y="474885"/>
                  </a:lnTo>
                  <a:lnTo>
                    <a:pt x="229431" y="502404"/>
                  </a:lnTo>
                  <a:lnTo>
                    <a:pt x="187836" y="530353"/>
                  </a:lnTo>
                  <a:lnTo>
                    <a:pt x="146899" y="558726"/>
                  </a:lnTo>
                  <a:lnTo>
                    <a:pt x="106619" y="587515"/>
                  </a:lnTo>
                  <a:lnTo>
                    <a:pt x="66993" y="616713"/>
                  </a:lnTo>
                  <a:lnTo>
                    <a:pt x="0" y="671577"/>
                  </a:lnTo>
                  <a:lnTo>
                    <a:pt x="0" y="3586482"/>
                  </a:lnTo>
                  <a:lnTo>
                    <a:pt x="12192000" y="3586482"/>
                  </a:lnTo>
                  <a:lnTo>
                    <a:pt x="12192000" y="591059"/>
                  </a:lnTo>
                  <a:lnTo>
                    <a:pt x="12120245" y="561341"/>
                  </a:lnTo>
                  <a:lnTo>
                    <a:pt x="12063740" y="540500"/>
                  </a:lnTo>
                  <a:lnTo>
                    <a:pt x="12006839" y="520798"/>
                  </a:lnTo>
                  <a:lnTo>
                    <a:pt x="11949565" y="502213"/>
                  </a:lnTo>
                  <a:lnTo>
                    <a:pt x="11891940" y="484724"/>
                  </a:lnTo>
                  <a:lnTo>
                    <a:pt x="11833991" y="468311"/>
                  </a:lnTo>
                  <a:lnTo>
                    <a:pt x="11775739" y="452953"/>
                  </a:lnTo>
                  <a:lnTo>
                    <a:pt x="11717209" y="438630"/>
                  </a:lnTo>
                  <a:lnTo>
                    <a:pt x="11658425" y="425320"/>
                  </a:lnTo>
                  <a:lnTo>
                    <a:pt x="11599410" y="413002"/>
                  </a:lnTo>
                  <a:lnTo>
                    <a:pt x="11540189" y="401656"/>
                  </a:lnTo>
                  <a:lnTo>
                    <a:pt x="11480785" y="391261"/>
                  </a:lnTo>
                  <a:lnTo>
                    <a:pt x="11421222" y="381796"/>
                  </a:lnTo>
                  <a:lnTo>
                    <a:pt x="11361524" y="373240"/>
                  </a:lnTo>
                  <a:lnTo>
                    <a:pt x="11301714" y="365573"/>
                  </a:lnTo>
                  <a:lnTo>
                    <a:pt x="11241817" y="358773"/>
                  </a:lnTo>
                  <a:lnTo>
                    <a:pt x="11181857" y="352821"/>
                  </a:lnTo>
                  <a:lnTo>
                    <a:pt x="11121856" y="347694"/>
                  </a:lnTo>
                  <a:lnTo>
                    <a:pt x="11061839" y="343372"/>
                  </a:lnTo>
                  <a:lnTo>
                    <a:pt x="11001831" y="339835"/>
                  </a:lnTo>
                  <a:lnTo>
                    <a:pt x="10941853" y="337061"/>
                  </a:lnTo>
                  <a:lnTo>
                    <a:pt x="10881931" y="335030"/>
                  </a:lnTo>
                  <a:lnTo>
                    <a:pt x="10822088" y="333721"/>
                  </a:lnTo>
                  <a:lnTo>
                    <a:pt x="10762349" y="333114"/>
                  </a:lnTo>
                  <a:lnTo>
                    <a:pt x="10702736" y="333186"/>
                  </a:lnTo>
                  <a:lnTo>
                    <a:pt x="10643274" y="333918"/>
                  </a:lnTo>
                  <a:lnTo>
                    <a:pt x="10583986" y="335288"/>
                  </a:lnTo>
                  <a:lnTo>
                    <a:pt x="10524897" y="337277"/>
                  </a:lnTo>
                  <a:lnTo>
                    <a:pt x="10466029" y="339862"/>
                  </a:lnTo>
                  <a:lnTo>
                    <a:pt x="10407408" y="343024"/>
                  </a:lnTo>
                  <a:lnTo>
                    <a:pt x="10349057" y="346741"/>
                  </a:lnTo>
                  <a:lnTo>
                    <a:pt x="10290999" y="350992"/>
                  </a:lnTo>
                  <a:lnTo>
                    <a:pt x="10233258" y="355758"/>
                  </a:lnTo>
                  <a:lnTo>
                    <a:pt x="10175859" y="361016"/>
                  </a:lnTo>
                  <a:lnTo>
                    <a:pt x="10118825" y="366747"/>
                  </a:lnTo>
                  <a:lnTo>
                    <a:pt x="10062179" y="372928"/>
                  </a:lnTo>
                  <a:lnTo>
                    <a:pt x="10005947" y="379540"/>
                  </a:lnTo>
                  <a:lnTo>
                    <a:pt x="9950151" y="386562"/>
                  </a:lnTo>
                  <a:lnTo>
                    <a:pt x="9894815" y="393973"/>
                  </a:lnTo>
                  <a:lnTo>
                    <a:pt x="9839963" y="401752"/>
                  </a:lnTo>
                  <a:lnTo>
                    <a:pt x="9785619" y="409878"/>
                  </a:lnTo>
                  <a:lnTo>
                    <a:pt x="9731807" y="418330"/>
                  </a:lnTo>
                  <a:lnTo>
                    <a:pt x="9678551" y="427088"/>
                  </a:lnTo>
                  <a:lnTo>
                    <a:pt x="9625874" y="436131"/>
                  </a:lnTo>
                  <a:lnTo>
                    <a:pt x="9573801" y="445438"/>
                  </a:lnTo>
                  <a:lnTo>
                    <a:pt x="9522354" y="454988"/>
                  </a:lnTo>
                  <a:lnTo>
                    <a:pt x="9471559" y="464760"/>
                  </a:lnTo>
                  <a:lnTo>
                    <a:pt x="9421438" y="474734"/>
                  </a:lnTo>
                  <a:lnTo>
                    <a:pt x="9372015" y="484888"/>
                  </a:lnTo>
                  <a:lnTo>
                    <a:pt x="9323315" y="495203"/>
                  </a:lnTo>
                  <a:lnTo>
                    <a:pt x="9275361" y="505656"/>
                  </a:lnTo>
                  <a:lnTo>
                    <a:pt x="9228178" y="516228"/>
                  </a:lnTo>
                  <a:lnTo>
                    <a:pt x="9181787" y="526897"/>
                  </a:lnTo>
                  <a:lnTo>
                    <a:pt x="9091484" y="548444"/>
                  </a:lnTo>
                  <a:lnTo>
                    <a:pt x="9004642" y="570131"/>
                  </a:lnTo>
                  <a:lnTo>
                    <a:pt x="8921451" y="591791"/>
                  </a:lnTo>
                  <a:lnTo>
                    <a:pt x="8842103" y="613259"/>
                  </a:lnTo>
                  <a:lnTo>
                    <a:pt x="8766787" y="634366"/>
                  </a:lnTo>
                  <a:lnTo>
                    <a:pt x="8695695" y="654947"/>
                  </a:lnTo>
                  <a:lnTo>
                    <a:pt x="8629016" y="674836"/>
                  </a:lnTo>
                  <a:lnTo>
                    <a:pt x="8537691" y="703006"/>
                  </a:lnTo>
                  <a:lnTo>
                    <a:pt x="8457370" y="728680"/>
                  </a:lnTo>
                  <a:lnTo>
                    <a:pt x="8368502" y="758059"/>
                  </a:lnTo>
                  <a:lnTo>
                    <a:pt x="8017694" y="878143"/>
                  </a:lnTo>
                  <a:lnTo>
                    <a:pt x="7891340" y="920693"/>
                  </a:lnTo>
                  <a:lnTo>
                    <a:pt x="7804044" y="949388"/>
                  </a:lnTo>
                  <a:lnTo>
                    <a:pt x="7713583" y="978378"/>
                  </a:lnTo>
                  <a:lnTo>
                    <a:pt x="7619340" y="1007690"/>
                  </a:lnTo>
                  <a:lnTo>
                    <a:pt x="7520702" y="1037353"/>
                  </a:lnTo>
                  <a:lnTo>
                    <a:pt x="7469542" y="1052325"/>
                  </a:lnTo>
                  <a:lnTo>
                    <a:pt x="7417052" y="1067394"/>
                  </a:lnTo>
                  <a:lnTo>
                    <a:pt x="7363156" y="1082565"/>
                  </a:lnTo>
                  <a:lnTo>
                    <a:pt x="7307776" y="1097841"/>
                  </a:lnTo>
                  <a:lnTo>
                    <a:pt x="7250836" y="1113226"/>
                  </a:lnTo>
                  <a:lnTo>
                    <a:pt x="7192259" y="1128722"/>
                  </a:lnTo>
                  <a:lnTo>
                    <a:pt x="7131968" y="1144334"/>
                  </a:lnTo>
                  <a:lnTo>
                    <a:pt x="7069886" y="1160065"/>
                  </a:lnTo>
                  <a:lnTo>
                    <a:pt x="7005936" y="1175918"/>
                  </a:lnTo>
                  <a:lnTo>
                    <a:pt x="6940042" y="1191896"/>
                  </a:lnTo>
                  <a:lnTo>
                    <a:pt x="6889226" y="1203869"/>
                  </a:lnTo>
                  <a:lnTo>
                    <a:pt x="6838425" y="1215396"/>
                  </a:lnTo>
                  <a:lnTo>
                    <a:pt x="6787639" y="1226468"/>
                  </a:lnTo>
                  <a:lnTo>
                    <a:pt x="6736868" y="1237076"/>
                  </a:lnTo>
                  <a:lnTo>
                    <a:pt x="6686113" y="1247211"/>
                  </a:lnTo>
                  <a:lnTo>
                    <a:pt x="6635374" y="1256862"/>
                  </a:lnTo>
                  <a:lnTo>
                    <a:pt x="6584650" y="1266021"/>
                  </a:lnTo>
                  <a:lnTo>
                    <a:pt x="6533941" y="1274677"/>
                  </a:lnTo>
                  <a:lnTo>
                    <a:pt x="6483249" y="1282823"/>
                  </a:lnTo>
                  <a:lnTo>
                    <a:pt x="6432574" y="1290447"/>
                  </a:lnTo>
                  <a:lnTo>
                    <a:pt x="6381914" y="1297542"/>
                  </a:lnTo>
                  <a:lnTo>
                    <a:pt x="6331271" y="1304096"/>
                  </a:lnTo>
                  <a:lnTo>
                    <a:pt x="6280645" y="1310101"/>
                  </a:lnTo>
                  <a:lnTo>
                    <a:pt x="6230036" y="1315548"/>
                  </a:lnTo>
                  <a:lnTo>
                    <a:pt x="6179444" y="1320427"/>
                  </a:lnTo>
                  <a:lnTo>
                    <a:pt x="6128869" y="1324728"/>
                  </a:lnTo>
                  <a:lnTo>
                    <a:pt x="6078311" y="1328442"/>
                  </a:lnTo>
                  <a:lnTo>
                    <a:pt x="6027771" y="1331560"/>
                  </a:lnTo>
                  <a:lnTo>
                    <a:pt x="5977249" y="1334073"/>
                  </a:lnTo>
                  <a:lnTo>
                    <a:pt x="5926745" y="1335970"/>
                  </a:lnTo>
                  <a:lnTo>
                    <a:pt x="5876258" y="1337242"/>
                  </a:lnTo>
                  <a:lnTo>
                    <a:pt x="5825791" y="1337880"/>
                  </a:lnTo>
                  <a:lnTo>
                    <a:pt x="5775341" y="1337875"/>
                  </a:lnTo>
                  <a:lnTo>
                    <a:pt x="5724910" y="1337217"/>
                  </a:lnTo>
                  <a:lnTo>
                    <a:pt x="5674498" y="1335897"/>
                  </a:lnTo>
                  <a:lnTo>
                    <a:pt x="5624105" y="1333904"/>
                  </a:lnTo>
                  <a:lnTo>
                    <a:pt x="5573731" y="1331231"/>
                  </a:lnTo>
                  <a:lnTo>
                    <a:pt x="5523376" y="1327866"/>
                  </a:lnTo>
                  <a:lnTo>
                    <a:pt x="5473040" y="1323802"/>
                  </a:lnTo>
                  <a:lnTo>
                    <a:pt x="5422725" y="1319028"/>
                  </a:lnTo>
                  <a:lnTo>
                    <a:pt x="5372428" y="1313535"/>
                  </a:lnTo>
                  <a:lnTo>
                    <a:pt x="5322152" y="1307314"/>
                  </a:lnTo>
                  <a:lnTo>
                    <a:pt x="5271897" y="1300354"/>
                  </a:lnTo>
                  <a:lnTo>
                    <a:pt x="5218859" y="1292251"/>
                  </a:lnTo>
                  <a:lnTo>
                    <a:pt x="5166216" y="1283454"/>
                  </a:lnTo>
                  <a:lnTo>
                    <a:pt x="5113962" y="1273973"/>
                  </a:lnTo>
                  <a:lnTo>
                    <a:pt x="5062092" y="1263819"/>
                  </a:lnTo>
                  <a:lnTo>
                    <a:pt x="5010600" y="1253001"/>
                  </a:lnTo>
                  <a:lnTo>
                    <a:pt x="4959481" y="1241528"/>
                  </a:lnTo>
                  <a:lnTo>
                    <a:pt x="4908730" y="1229411"/>
                  </a:lnTo>
                  <a:lnTo>
                    <a:pt x="4858341" y="1216659"/>
                  </a:lnTo>
                  <a:lnTo>
                    <a:pt x="4808308" y="1203282"/>
                  </a:lnTo>
                  <a:lnTo>
                    <a:pt x="4758626" y="1189290"/>
                  </a:lnTo>
                  <a:lnTo>
                    <a:pt x="4709290" y="1174693"/>
                  </a:lnTo>
                  <a:lnTo>
                    <a:pt x="4660294" y="1159499"/>
                  </a:lnTo>
                  <a:lnTo>
                    <a:pt x="4611633" y="1143720"/>
                  </a:lnTo>
                  <a:lnTo>
                    <a:pt x="4563301" y="1127364"/>
                  </a:lnTo>
                  <a:lnTo>
                    <a:pt x="4515292" y="1110442"/>
                  </a:lnTo>
                  <a:lnTo>
                    <a:pt x="4467602" y="1092963"/>
                  </a:lnTo>
                  <a:lnTo>
                    <a:pt x="4420225" y="1074937"/>
                  </a:lnTo>
                  <a:lnTo>
                    <a:pt x="4373155" y="1056374"/>
                  </a:lnTo>
                  <a:lnTo>
                    <a:pt x="4326387" y="1037283"/>
                  </a:lnTo>
                  <a:lnTo>
                    <a:pt x="4279916" y="1017675"/>
                  </a:lnTo>
                  <a:lnTo>
                    <a:pt x="4233735" y="997558"/>
                  </a:lnTo>
                  <a:lnTo>
                    <a:pt x="4187840" y="976943"/>
                  </a:lnTo>
                  <a:lnTo>
                    <a:pt x="4142225" y="955840"/>
                  </a:lnTo>
                  <a:lnTo>
                    <a:pt x="4096885" y="934258"/>
                  </a:lnTo>
                  <a:lnTo>
                    <a:pt x="4051813" y="912206"/>
                  </a:lnTo>
                  <a:lnTo>
                    <a:pt x="4007006" y="889696"/>
                  </a:lnTo>
                  <a:lnTo>
                    <a:pt x="3962457" y="866736"/>
                  </a:lnTo>
                  <a:lnTo>
                    <a:pt x="3918160" y="843336"/>
                  </a:lnTo>
                  <a:lnTo>
                    <a:pt x="3874111" y="819506"/>
                  </a:lnTo>
                  <a:lnTo>
                    <a:pt x="3830303" y="795256"/>
                  </a:lnTo>
                  <a:lnTo>
                    <a:pt x="3786732" y="770595"/>
                  </a:lnTo>
                  <a:lnTo>
                    <a:pt x="3743392" y="745533"/>
                  </a:lnTo>
                  <a:lnTo>
                    <a:pt x="3700278" y="720081"/>
                  </a:lnTo>
                  <a:lnTo>
                    <a:pt x="3657383" y="694247"/>
                  </a:lnTo>
                  <a:lnTo>
                    <a:pt x="3614703" y="668041"/>
                  </a:lnTo>
                  <a:lnTo>
                    <a:pt x="3572232" y="641474"/>
                  </a:lnTo>
                  <a:lnTo>
                    <a:pt x="3529965" y="614554"/>
                  </a:lnTo>
                  <a:lnTo>
                    <a:pt x="3318255" y="477701"/>
                  </a:lnTo>
                  <a:lnTo>
                    <a:pt x="3275693" y="450694"/>
                  </a:lnTo>
                  <a:lnTo>
                    <a:pt x="3232911" y="423996"/>
                  </a:lnTo>
                  <a:lnTo>
                    <a:pt x="3189846" y="397685"/>
                  </a:lnTo>
                  <a:lnTo>
                    <a:pt x="3146438" y="371842"/>
                  </a:lnTo>
                  <a:lnTo>
                    <a:pt x="3102622" y="346547"/>
                  </a:lnTo>
                  <a:lnTo>
                    <a:pt x="3058337" y="321878"/>
                  </a:lnTo>
                  <a:lnTo>
                    <a:pt x="3013520" y="297918"/>
                  </a:lnTo>
                  <a:lnTo>
                    <a:pt x="2968109" y="274744"/>
                  </a:lnTo>
                  <a:lnTo>
                    <a:pt x="2922040" y="252437"/>
                  </a:lnTo>
                  <a:lnTo>
                    <a:pt x="2875252" y="231077"/>
                  </a:lnTo>
                  <a:lnTo>
                    <a:pt x="2827682" y="210744"/>
                  </a:lnTo>
                  <a:lnTo>
                    <a:pt x="2779268" y="191517"/>
                  </a:lnTo>
                  <a:lnTo>
                    <a:pt x="2730261" y="173257"/>
                  </a:lnTo>
                  <a:lnTo>
                    <a:pt x="2681259" y="155897"/>
                  </a:lnTo>
                  <a:lnTo>
                    <a:pt x="2632263" y="139438"/>
                  </a:lnTo>
                  <a:lnTo>
                    <a:pt x="2583273" y="123884"/>
                  </a:lnTo>
                  <a:lnTo>
                    <a:pt x="2534289" y="109236"/>
                  </a:lnTo>
                  <a:lnTo>
                    <a:pt x="2485312" y="95498"/>
                  </a:lnTo>
                  <a:lnTo>
                    <a:pt x="2436342" y="82672"/>
                  </a:lnTo>
                  <a:lnTo>
                    <a:pt x="2387381" y="70760"/>
                  </a:lnTo>
                  <a:lnTo>
                    <a:pt x="2338428" y="59765"/>
                  </a:lnTo>
                  <a:lnTo>
                    <a:pt x="2289485" y="49688"/>
                  </a:lnTo>
                  <a:lnTo>
                    <a:pt x="2240551" y="40533"/>
                  </a:lnTo>
                  <a:lnTo>
                    <a:pt x="2191628" y="32303"/>
                  </a:lnTo>
                  <a:lnTo>
                    <a:pt x="2142715" y="24998"/>
                  </a:lnTo>
                  <a:lnTo>
                    <a:pt x="2093814" y="18623"/>
                  </a:lnTo>
                  <a:lnTo>
                    <a:pt x="2044925" y="13178"/>
                  </a:lnTo>
                  <a:lnTo>
                    <a:pt x="1996049" y="8668"/>
                  </a:lnTo>
                  <a:lnTo>
                    <a:pt x="1947186" y="5094"/>
                  </a:lnTo>
                  <a:lnTo>
                    <a:pt x="1898336" y="2458"/>
                  </a:lnTo>
                  <a:lnTo>
                    <a:pt x="1849501" y="763"/>
                  </a:lnTo>
                  <a:lnTo>
                    <a:pt x="1801205" y="0"/>
                  </a:lnTo>
                  <a:close/>
                </a:path>
              </a:pathLst>
            </a:custGeom>
            <a:solidFill>
              <a:srgbClr val="9F9D7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91175" y="0"/>
            <a:ext cx="5363210" cy="590550"/>
          </a:xfrm>
          <a:custGeom>
            <a:avLst/>
            <a:gdLst/>
            <a:ahLst/>
            <a:cxnLst/>
            <a:rect l="l" t="t" r="r" b="b"/>
            <a:pathLst>
              <a:path w="5363209" h="590550">
                <a:moveTo>
                  <a:pt x="5362702" y="0"/>
                </a:moveTo>
                <a:lnTo>
                  <a:pt x="0" y="0"/>
                </a:lnTo>
                <a:lnTo>
                  <a:pt x="85725" y="60578"/>
                </a:lnTo>
                <a:lnTo>
                  <a:pt x="134614" y="92795"/>
                </a:lnTo>
                <a:lnTo>
                  <a:pt x="185821" y="124893"/>
                </a:lnTo>
                <a:lnTo>
                  <a:pt x="239458" y="156768"/>
                </a:lnTo>
                <a:lnTo>
                  <a:pt x="295639" y="188316"/>
                </a:lnTo>
                <a:lnTo>
                  <a:pt x="354479" y="219432"/>
                </a:lnTo>
                <a:lnTo>
                  <a:pt x="416091" y="250011"/>
                </a:lnTo>
                <a:lnTo>
                  <a:pt x="480590" y="279949"/>
                </a:lnTo>
                <a:lnTo>
                  <a:pt x="548089" y="309141"/>
                </a:lnTo>
                <a:lnTo>
                  <a:pt x="618702" y="337483"/>
                </a:lnTo>
                <a:lnTo>
                  <a:pt x="655211" y="351302"/>
                </a:lnTo>
                <a:lnTo>
                  <a:pt x="692543" y="364870"/>
                </a:lnTo>
                <a:lnTo>
                  <a:pt x="730709" y="378172"/>
                </a:lnTo>
                <a:lnTo>
                  <a:pt x="769726" y="391197"/>
                </a:lnTo>
                <a:lnTo>
                  <a:pt x="809606" y="403931"/>
                </a:lnTo>
                <a:lnTo>
                  <a:pt x="850365" y="416360"/>
                </a:lnTo>
                <a:lnTo>
                  <a:pt x="892016" y="428472"/>
                </a:lnTo>
                <a:lnTo>
                  <a:pt x="934574" y="440254"/>
                </a:lnTo>
                <a:lnTo>
                  <a:pt x="978053" y="451693"/>
                </a:lnTo>
                <a:lnTo>
                  <a:pt x="1022468" y="462775"/>
                </a:lnTo>
                <a:lnTo>
                  <a:pt x="1067831" y="473487"/>
                </a:lnTo>
                <a:lnTo>
                  <a:pt x="1114159" y="483817"/>
                </a:lnTo>
                <a:lnTo>
                  <a:pt x="1161464" y="493752"/>
                </a:lnTo>
                <a:lnTo>
                  <a:pt x="1209762" y="503277"/>
                </a:lnTo>
                <a:lnTo>
                  <a:pt x="1259066" y="512381"/>
                </a:lnTo>
                <a:lnTo>
                  <a:pt x="1309390" y="521050"/>
                </a:lnTo>
                <a:lnTo>
                  <a:pt x="1360750" y="529271"/>
                </a:lnTo>
                <a:lnTo>
                  <a:pt x="1413159" y="537031"/>
                </a:lnTo>
                <a:lnTo>
                  <a:pt x="1466631" y="544317"/>
                </a:lnTo>
                <a:lnTo>
                  <a:pt x="1521181" y="551115"/>
                </a:lnTo>
                <a:lnTo>
                  <a:pt x="1576823" y="557414"/>
                </a:lnTo>
                <a:lnTo>
                  <a:pt x="1633570" y="563199"/>
                </a:lnTo>
                <a:lnTo>
                  <a:pt x="1691439" y="568457"/>
                </a:lnTo>
                <a:lnTo>
                  <a:pt x="1750442" y="573176"/>
                </a:lnTo>
                <a:lnTo>
                  <a:pt x="1810593" y="577343"/>
                </a:lnTo>
                <a:lnTo>
                  <a:pt x="1871908" y="580944"/>
                </a:lnTo>
                <a:lnTo>
                  <a:pt x="1934401" y="583966"/>
                </a:lnTo>
                <a:lnTo>
                  <a:pt x="1998084" y="586396"/>
                </a:lnTo>
                <a:lnTo>
                  <a:pt x="2062974" y="588222"/>
                </a:lnTo>
                <a:lnTo>
                  <a:pt x="2129084" y="589429"/>
                </a:lnTo>
                <a:lnTo>
                  <a:pt x="2196428" y="590006"/>
                </a:lnTo>
                <a:lnTo>
                  <a:pt x="2265021" y="589938"/>
                </a:lnTo>
                <a:lnTo>
                  <a:pt x="2334876" y="589214"/>
                </a:lnTo>
                <a:lnTo>
                  <a:pt x="2406009" y="587819"/>
                </a:lnTo>
                <a:lnTo>
                  <a:pt x="2478433" y="585740"/>
                </a:lnTo>
                <a:lnTo>
                  <a:pt x="2552162" y="582966"/>
                </a:lnTo>
                <a:lnTo>
                  <a:pt x="2627212" y="579482"/>
                </a:lnTo>
                <a:lnTo>
                  <a:pt x="2703595" y="575275"/>
                </a:lnTo>
                <a:lnTo>
                  <a:pt x="2781326" y="570333"/>
                </a:lnTo>
                <a:lnTo>
                  <a:pt x="2882843" y="562915"/>
                </a:lnTo>
                <a:lnTo>
                  <a:pt x="2986519" y="554150"/>
                </a:lnTo>
                <a:lnTo>
                  <a:pt x="3078489" y="545233"/>
                </a:lnTo>
                <a:lnTo>
                  <a:pt x="3146316" y="537961"/>
                </a:lnTo>
                <a:lnTo>
                  <a:pt x="3219195" y="529496"/>
                </a:lnTo>
                <a:lnTo>
                  <a:pt x="3296992" y="519726"/>
                </a:lnTo>
                <a:lnTo>
                  <a:pt x="3379570" y="508539"/>
                </a:lnTo>
                <a:lnTo>
                  <a:pt x="3466795" y="495821"/>
                </a:lnTo>
                <a:lnTo>
                  <a:pt x="3558530" y="481461"/>
                </a:lnTo>
                <a:lnTo>
                  <a:pt x="3606047" y="473630"/>
                </a:lnTo>
                <a:lnTo>
                  <a:pt x="3654641" y="465346"/>
                </a:lnTo>
                <a:lnTo>
                  <a:pt x="3704294" y="456595"/>
                </a:lnTo>
                <a:lnTo>
                  <a:pt x="3754991" y="447363"/>
                </a:lnTo>
                <a:lnTo>
                  <a:pt x="3806714" y="437637"/>
                </a:lnTo>
                <a:lnTo>
                  <a:pt x="3859445" y="427401"/>
                </a:lnTo>
                <a:lnTo>
                  <a:pt x="3913169" y="416642"/>
                </a:lnTo>
                <a:lnTo>
                  <a:pt x="3967868" y="405346"/>
                </a:lnTo>
                <a:lnTo>
                  <a:pt x="4023526" y="393499"/>
                </a:lnTo>
                <a:lnTo>
                  <a:pt x="4080125" y="381087"/>
                </a:lnTo>
                <a:lnTo>
                  <a:pt x="4137648" y="368095"/>
                </a:lnTo>
                <a:lnTo>
                  <a:pt x="4196078" y="354510"/>
                </a:lnTo>
                <a:lnTo>
                  <a:pt x="4255400" y="340318"/>
                </a:lnTo>
                <a:lnTo>
                  <a:pt x="4315594" y="325504"/>
                </a:lnTo>
                <a:lnTo>
                  <a:pt x="4376646" y="310055"/>
                </a:lnTo>
                <a:lnTo>
                  <a:pt x="4438537" y="293956"/>
                </a:lnTo>
                <a:lnTo>
                  <a:pt x="4501251" y="277193"/>
                </a:lnTo>
                <a:lnTo>
                  <a:pt x="4564771" y="259753"/>
                </a:lnTo>
                <a:lnTo>
                  <a:pt x="4629079" y="241621"/>
                </a:lnTo>
                <a:lnTo>
                  <a:pt x="4694160" y="222783"/>
                </a:lnTo>
                <a:lnTo>
                  <a:pt x="4759995" y="203226"/>
                </a:lnTo>
                <a:lnTo>
                  <a:pt x="4826569" y="182934"/>
                </a:lnTo>
                <a:lnTo>
                  <a:pt x="4893864" y="161895"/>
                </a:lnTo>
                <a:lnTo>
                  <a:pt x="4961863" y="140093"/>
                </a:lnTo>
                <a:lnTo>
                  <a:pt x="5030549" y="117516"/>
                </a:lnTo>
                <a:lnTo>
                  <a:pt x="5099906" y="94148"/>
                </a:lnTo>
                <a:lnTo>
                  <a:pt x="5169916" y="69976"/>
                </a:lnTo>
                <a:lnTo>
                  <a:pt x="5362702" y="0"/>
                </a:lnTo>
                <a:close/>
              </a:path>
            </a:pathLst>
          </a:custGeom>
          <a:solidFill>
            <a:srgbClr val="AC5B4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941" y="250901"/>
            <a:ext cx="431355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25" dirty="0"/>
              <a:t>EDITING</a:t>
            </a:r>
            <a:r>
              <a:rPr sz="3000" spc="160" dirty="0"/>
              <a:t> </a:t>
            </a:r>
            <a:r>
              <a:rPr sz="3000" spc="254" dirty="0"/>
              <a:t>AN</a:t>
            </a:r>
            <a:r>
              <a:rPr sz="3000" spc="165" dirty="0"/>
              <a:t> ORDER</a:t>
            </a:r>
            <a:r>
              <a:rPr sz="3000" spc="190" dirty="0"/>
              <a:t> </a:t>
            </a:r>
            <a:r>
              <a:rPr sz="3000" spc="-355" dirty="0"/>
              <a:t>:</a:t>
            </a:r>
            <a:endParaRPr sz="30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spc="90" dirty="0"/>
              <a:t>IN</a:t>
            </a:r>
            <a:r>
              <a:rPr sz="3000" spc="155" dirty="0"/>
              <a:t> </a:t>
            </a:r>
            <a:r>
              <a:rPr sz="3000" spc="170" dirty="0"/>
              <a:t>ORDER</a:t>
            </a:r>
            <a:r>
              <a:rPr sz="3000" spc="180" dirty="0"/>
              <a:t> </a:t>
            </a:r>
            <a:r>
              <a:rPr sz="3000" spc="70" dirty="0"/>
              <a:t>MANAGEMENT</a:t>
            </a:r>
            <a:endParaRPr sz="30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3390" y="2286241"/>
            <a:ext cx="2806700" cy="38633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941" y="1319021"/>
            <a:ext cx="5861050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431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open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533D34"/>
                </a:solidFill>
                <a:latin typeface="Calibri"/>
                <a:cs typeface="Calibri"/>
              </a:rPr>
              <a:t>editing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between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lang="en-US" sz="2000" spc="-20" dirty="0">
                <a:solidFill>
                  <a:srgbClr val="533D34"/>
                </a:solidFill>
                <a:latin typeface="Calibri"/>
                <a:cs typeface="Calibri"/>
              </a:rPr>
              <a:t>12:00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am-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3:00pm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day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which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it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was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placed.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Please</a:t>
            </a:r>
            <a:r>
              <a:rPr sz="20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Note: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There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delay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of up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0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20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533D34"/>
                </a:solidFill>
                <a:latin typeface="Calibri"/>
                <a:cs typeface="Calibri"/>
              </a:rPr>
              <a:t>minutes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between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time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1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first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submitted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time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pencil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be </a:t>
            </a:r>
            <a:r>
              <a:rPr sz="2000" spc="-100" dirty="0">
                <a:solidFill>
                  <a:srgbClr val="533D34"/>
                </a:solidFill>
                <a:latin typeface="Calibri"/>
                <a:cs typeface="Calibri"/>
              </a:rPr>
              <a:t>available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log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edits.</a:t>
            </a:r>
            <a:endParaRPr sz="2000" dirty="0">
              <a:latin typeface="Calibri"/>
              <a:cs typeface="Calibri"/>
            </a:endParaRPr>
          </a:p>
          <a:p>
            <a:pPr marL="12700" marR="67945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pencil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icon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appear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open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for </a:t>
            </a:r>
            <a:r>
              <a:rPr sz="2000" spc="-85" dirty="0">
                <a:solidFill>
                  <a:srgbClr val="533D34"/>
                </a:solidFill>
                <a:latin typeface="Calibri"/>
                <a:cs typeface="Calibri"/>
              </a:rPr>
              <a:t>editing.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status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column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shows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“food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bank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80" dirty="0">
                <a:solidFill>
                  <a:srgbClr val="533D34"/>
                </a:solidFill>
                <a:latin typeface="Calibri"/>
                <a:cs typeface="Calibri"/>
              </a:rPr>
              <a:t>only”,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you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may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edit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order.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Edits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must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occur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during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your </a:t>
            </a:r>
            <a:r>
              <a:rPr sz="2000" spc="-90" dirty="0">
                <a:solidFill>
                  <a:srgbClr val="533D34"/>
                </a:solidFill>
                <a:latin typeface="Calibri"/>
                <a:cs typeface="Calibri"/>
              </a:rPr>
              <a:t>assigned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window.</a:t>
            </a:r>
            <a:endParaRPr sz="2000" dirty="0">
              <a:latin typeface="Calibri"/>
              <a:cs typeface="Calibri"/>
            </a:endParaRPr>
          </a:p>
          <a:p>
            <a:pPr marL="12700" marR="592455">
              <a:lnSpc>
                <a:spcPct val="100000"/>
              </a:lnSpc>
              <a:spcBef>
                <a:spcPts val="2400"/>
              </a:spcBef>
            </a:pPr>
            <a:r>
              <a:rPr sz="2000" spc="75" dirty="0">
                <a:solidFill>
                  <a:srgbClr val="533D34"/>
                </a:solidFill>
                <a:latin typeface="Calibri"/>
                <a:cs typeface="Calibri"/>
              </a:rPr>
              <a:t>ALWAYS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re-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enter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cart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via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pencil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icon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when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editing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an</a:t>
            </a:r>
            <a:r>
              <a:rPr sz="20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order.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create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new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without 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following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this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process,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both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orders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lost.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5702" y="902334"/>
            <a:ext cx="37287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1.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add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submitted</a:t>
            </a:r>
            <a:r>
              <a:rPr sz="18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order,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pencil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icon.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This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reopen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your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shopping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cart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allow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add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items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order,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as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well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as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adjust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quantities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items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have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already submitted.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5100" y="2530982"/>
            <a:ext cx="2527300" cy="26052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590792" y="6074765"/>
            <a:ext cx="2773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cancel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entirely,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red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button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with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220" dirty="0">
                <a:solidFill>
                  <a:srgbClr val="533D34"/>
                </a:solidFill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8750" y="4202303"/>
            <a:ext cx="1724761" cy="21782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0828" y="-30162"/>
            <a:ext cx="7591425" cy="6918325"/>
            <a:chOff x="4600828" y="-30162"/>
            <a:chExt cx="7591425" cy="6918325"/>
          </a:xfrm>
        </p:grpSpPr>
        <p:sp>
          <p:nvSpPr>
            <p:cNvPr id="3" name="object 3"/>
            <p:cNvSpPr/>
            <p:nvPr/>
          </p:nvSpPr>
          <p:spPr>
            <a:xfrm>
              <a:off x="10938890" y="6327749"/>
              <a:ext cx="415290" cy="0"/>
            </a:xfrm>
            <a:custGeom>
              <a:avLst/>
              <a:gdLst/>
              <a:ahLst/>
              <a:cxnLst/>
              <a:rect l="l" t="t" r="r" b="b"/>
              <a:pathLst>
                <a:path w="415290">
                  <a:moveTo>
                    <a:pt x="0" y="0"/>
                  </a:moveTo>
                  <a:lnTo>
                    <a:pt x="414908" y="0"/>
                  </a:lnTo>
                </a:path>
              </a:pathLst>
            </a:custGeom>
            <a:ln w="15875">
              <a:solidFill>
                <a:srgbClr val="533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0828" y="0"/>
              <a:ext cx="7591425" cy="6858000"/>
            </a:xfrm>
            <a:custGeom>
              <a:avLst/>
              <a:gdLst/>
              <a:ahLst/>
              <a:cxnLst/>
              <a:rect l="l" t="t" r="r" b="b"/>
              <a:pathLst>
                <a:path w="7591425" h="6858000">
                  <a:moveTo>
                    <a:pt x="7591171" y="0"/>
                  </a:moveTo>
                  <a:lnTo>
                    <a:pt x="3873119" y="0"/>
                  </a:lnTo>
                  <a:lnTo>
                    <a:pt x="3917569" y="112395"/>
                  </a:lnTo>
                  <a:lnTo>
                    <a:pt x="3935412" y="154086"/>
                  </a:lnTo>
                  <a:lnTo>
                    <a:pt x="3953787" y="195892"/>
                  </a:lnTo>
                  <a:lnTo>
                    <a:pt x="3972672" y="237810"/>
                  </a:lnTo>
                  <a:lnTo>
                    <a:pt x="3992043" y="279835"/>
                  </a:lnTo>
                  <a:lnTo>
                    <a:pt x="4011878" y="321964"/>
                  </a:lnTo>
                  <a:lnTo>
                    <a:pt x="4032155" y="364193"/>
                  </a:lnTo>
                  <a:lnTo>
                    <a:pt x="4052849" y="406520"/>
                  </a:lnTo>
                  <a:lnTo>
                    <a:pt x="4073939" y="448940"/>
                  </a:lnTo>
                  <a:lnTo>
                    <a:pt x="4095402" y="491451"/>
                  </a:lnTo>
                  <a:lnTo>
                    <a:pt x="4117214" y="534047"/>
                  </a:lnTo>
                  <a:lnTo>
                    <a:pt x="4161797" y="619485"/>
                  </a:lnTo>
                  <a:lnTo>
                    <a:pt x="4207506" y="705227"/>
                  </a:lnTo>
                  <a:lnTo>
                    <a:pt x="4254158" y="791243"/>
                  </a:lnTo>
                  <a:lnTo>
                    <a:pt x="4325505" y="920720"/>
                  </a:lnTo>
                  <a:lnTo>
                    <a:pt x="4567785" y="1355089"/>
                  </a:lnTo>
                  <a:lnTo>
                    <a:pt x="4639435" y="1485865"/>
                  </a:lnTo>
                  <a:lnTo>
                    <a:pt x="4686365" y="1573079"/>
                  </a:lnTo>
                  <a:lnTo>
                    <a:pt x="4732415" y="1660285"/>
                  </a:lnTo>
                  <a:lnTo>
                    <a:pt x="4777401" y="1747454"/>
                  </a:lnTo>
                  <a:lnTo>
                    <a:pt x="4799438" y="1791016"/>
                  </a:lnTo>
                  <a:lnTo>
                    <a:pt x="4821141" y="1834558"/>
                  </a:lnTo>
                  <a:lnTo>
                    <a:pt x="4842486" y="1878077"/>
                  </a:lnTo>
                  <a:lnTo>
                    <a:pt x="4863452" y="1921568"/>
                  </a:lnTo>
                  <a:lnTo>
                    <a:pt x="4884015" y="1965030"/>
                  </a:lnTo>
                  <a:lnTo>
                    <a:pt x="4904152" y="2008457"/>
                  </a:lnTo>
                  <a:lnTo>
                    <a:pt x="4923841" y="2051847"/>
                  </a:lnTo>
                  <a:lnTo>
                    <a:pt x="4943059" y="2095195"/>
                  </a:lnTo>
                  <a:lnTo>
                    <a:pt x="4961783" y="2138499"/>
                  </a:lnTo>
                  <a:lnTo>
                    <a:pt x="4979990" y="2181755"/>
                  </a:lnTo>
                  <a:lnTo>
                    <a:pt x="4997658" y="2224959"/>
                  </a:lnTo>
                  <a:lnTo>
                    <a:pt x="5014763" y="2268108"/>
                  </a:lnTo>
                  <a:lnTo>
                    <a:pt x="5031283" y="2311198"/>
                  </a:lnTo>
                  <a:lnTo>
                    <a:pt x="5047195" y="2354226"/>
                  </a:lnTo>
                  <a:lnTo>
                    <a:pt x="5062476" y="2397188"/>
                  </a:lnTo>
                  <a:lnTo>
                    <a:pt x="5077104" y="2440081"/>
                  </a:lnTo>
                  <a:lnTo>
                    <a:pt x="5091055" y="2482900"/>
                  </a:lnTo>
                  <a:lnTo>
                    <a:pt x="5104307" y="2525643"/>
                  </a:lnTo>
                  <a:lnTo>
                    <a:pt x="5116837" y="2568307"/>
                  </a:lnTo>
                  <a:lnTo>
                    <a:pt x="5128622" y="2610886"/>
                  </a:lnTo>
                  <a:lnTo>
                    <a:pt x="5139639" y="2653378"/>
                  </a:lnTo>
                  <a:lnTo>
                    <a:pt x="5149866" y="2695780"/>
                  </a:lnTo>
                  <a:lnTo>
                    <a:pt x="5159280" y="2738088"/>
                  </a:lnTo>
                  <a:lnTo>
                    <a:pt x="5167858" y="2780297"/>
                  </a:lnTo>
                  <a:lnTo>
                    <a:pt x="5175577" y="2822406"/>
                  </a:lnTo>
                  <a:lnTo>
                    <a:pt x="5182414" y="2864410"/>
                  </a:lnTo>
                  <a:lnTo>
                    <a:pt x="5188347" y="2906305"/>
                  </a:lnTo>
                  <a:lnTo>
                    <a:pt x="5193353" y="2948088"/>
                  </a:lnTo>
                  <a:lnTo>
                    <a:pt x="5197409" y="2989756"/>
                  </a:lnTo>
                  <a:lnTo>
                    <a:pt x="5200491" y="3031305"/>
                  </a:lnTo>
                  <a:lnTo>
                    <a:pt x="5202578" y="3072732"/>
                  </a:lnTo>
                  <a:lnTo>
                    <a:pt x="5203647" y="3114032"/>
                  </a:lnTo>
                  <a:lnTo>
                    <a:pt x="5203674" y="3155203"/>
                  </a:lnTo>
                  <a:lnTo>
                    <a:pt x="5202637" y="3196240"/>
                  </a:lnTo>
                  <a:lnTo>
                    <a:pt x="5200513" y="3237141"/>
                  </a:lnTo>
                  <a:lnTo>
                    <a:pt x="5197280" y="3277902"/>
                  </a:lnTo>
                  <a:lnTo>
                    <a:pt x="5192914" y="3318519"/>
                  </a:lnTo>
                  <a:lnTo>
                    <a:pt x="5187393" y="3358988"/>
                  </a:lnTo>
                  <a:lnTo>
                    <a:pt x="5180693" y="3399307"/>
                  </a:lnTo>
                  <a:lnTo>
                    <a:pt x="5172793" y="3439471"/>
                  </a:lnTo>
                  <a:lnTo>
                    <a:pt x="5163669" y="3479478"/>
                  </a:lnTo>
                  <a:lnTo>
                    <a:pt x="5153299" y="3519323"/>
                  </a:lnTo>
                  <a:lnTo>
                    <a:pt x="5141659" y="3559003"/>
                  </a:lnTo>
                  <a:lnTo>
                    <a:pt x="5128727" y="3598514"/>
                  </a:lnTo>
                  <a:lnTo>
                    <a:pt x="5114480" y="3637853"/>
                  </a:lnTo>
                  <a:lnTo>
                    <a:pt x="5098895" y="3677017"/>
                  </a:lnTo>
                  <a:lnTo>
                    <a:pt x="5081950" y="3716001"/>
                  </a:lnTo>
                  <a:lnTo>
                    <a:pt x="5063621" y="3754803"/>
                  </a:lnTo>
                  <a:lnTo>
                    <a:pt x="5043886" y="3793418"/>
                  </a:lnTo>
                  <a:lnTo>
                    <a:pt x="5022723" y="3831844"/>
                  </a:lnTo>
                  <a:lnTo>
                    <a:pt x="4984978" y="3894211"/>
                  </a:lnTo>
                  <a:lnTo>
                    <a:pt x="4944504" y="3954032"/>
                  </a:lnTo>
                  <a:lnTo>
                    <a:pt x="4901379" y="4011392"/>
                  </a:lnTo>
                  <a:lnTo>
                    <a:pt x="4855679" y="4066377"/>
                  </a:lnTo>
                  <a:lnTo>
                    <a:pt x="4807485" y="4119073"/>
                  </a:lnTo>
                  <a:lnTo>
                    <a:pt x="4756872" y="4169563"/>
                  </a:lnTo>
                  <a:lnTo>
                    <a:pt x="4703920" y="4217935"/>
                  </a:lnTo>
                  <a:lnTo>
                    <a:pt x="4648707" y="4264272"/>
                  </a:lnTo>
                  <a:lnTo>
                    <a:pt x="4591309" y="4308662"/>
                  </a:lnTo>
                  <a:lnTo>
                    <a:pt x="4531807" y="4351188"/>
                  </a:lnTo>
                  <a:lnTo>
                    <a:pt x="4470277" y="4391936"/>
                  </a:lnTo>
                  <a:lnTo>
                    <a:pt x="4406797" y="4430993"/>
                  </a:lnTo>
                  <a:lnTo>
                    <a:pt x="4341446" y="4468442"/>
                  </a:lnTo>
                  <a:lnTo>
                    <a:pt x="4274301" y="4504370"/>
                  </a:lnTo>
                  <a:lnTo>
                    <a:pt x="4240081" y="4521790"/>
                  </a:lnTo>
                  <a:lnTo>
                    <a:pt x="4205441" y="4538861"/>
                  </a:lnTo>
                  <a:lnTo>
                    <a:pt x="4170392" y="4555595"/>
                  </a:lnTo>
                  <a:lnTo>
                    <a:pt x="4134944" y="4572002"/>
                  </a:lnTo>
                  <a:lnTo>
                    <a:pt x="4099105" y="4588093"/>
                  </a:lnTo>
                  <a:lnTo>
                    <a:pt x="4062887" y="4603878"/>
                  </a:lnTo>
                  <a:lnTo>
                    <a:pt x="4026298" y="4619368"/>
                  </a:lnTo>
                  <a:lnTo>
                    <a:pt x="3989349" y="4634573"/>
                  </a:lnTo>
                  <a:lnTo>
                    <a:pt x="3952048" y="4649505"/>
                  </a:lnTo>
                  <a:lnTo>
                    <a:pt x="3914407" y="4664174"/>
                  </a:lnTo>
                  <a:lnTo>
                    <a:pt x="3876434" y="4678591"/>
                  </a:lnTo>
                  <a:lnTo>
                    <a:pt x="3838140" y="4692766"/>
                  </a:lnTo>
                  <a:lnTo>
                    <a:pt x="3799533" y="4706710"/>
                  </a:lnTo>
                  <a:lnTo>
                    <a:pt x="3760625" y="4720434"/>
                  </a:lnTo>
                  <a:lnTo>
                    <a:pt x="3721424" y="4733948"/>
                  </a:lnTo>
                  <a:lnTo>
                    <a:pt x="3681941" y="4747263"/>
                  </a:lnTo>
                  <a:lnTo>
                    <a:pt x="3642185" y="4760390"/>
                  </a:lnTo>
                  <a:lnTo>
                    <a:pt x="3561893" y="4786122"/>
                  </a:lnTo>
                  <a:lnTo>
                    <a:pt x="3480627" y="4811228"/>
                  </a:lnTo>
                  <a:lnTo>
                    <a:pt x="3398465" y="4835795"/>
                  </a:lnTo>
                  <a:lnTo>
                    <a:pt x="3315484" y="4859908"/>
                  </a:lnTo>
                  <a:lnTo>
                    <a:pt x="3231764" y="4883652"/>
                  </a:lnTo>
                  <a:lnTo>
                    <a:pt x="3104965" y="4918762"/>
                  </a:lnTo>
                  <a:lnTo>
                    <a:pt x="2544708" y="5070567"/>
                  </a:lnTo>
                  <a:lnTo>
                    <a:pt x="2414408" y="5107142"/>
                  </a:lnTo>
                  <a:lnTo>
                    <a:pt x="2327624" y="5132167"/>
                  </a:lnTo>
                  <a:lnTo>
                    <a:pt x="2240997" y="5157805"/>
                  </a:lnTo>
                  <a:lnTo>
                    <a:pt x="2154605" y="5184142"/>
                  </a:lnTo>
                  <a:lnTo>
                    <a:pt x="2068526" y="5211262"/>
                  </a:lnTo>
                  <a:lnTo>
                    <a:pt x="1982838" y="5239251"/>
                  </a:lnTo>
                  <a:lnTo>
                    <a:pt x="1940165" y="5253598"/>
                  </a:lnTo>
                  <a:lnTo>
                    <a:pt x="1897619" y="5268195"/>
                  </a:lnTo>
                  <a:lnTo>
                    <a:pt x="1855209" y="5283051"/>
                  </a:lnTo>
                  <a:lnTo>
                    <a:pt x="1812946" y="5298179"/>
                  </a:lnTo>
                  <a:lnTo>
                    <a:pt x="1770839" y="5313587"/>
                  </a:lnTo>
                  <a:lnTo>
                    <a:pt x="1728899" y="5329287"/>
                  </a:lnTo>
                  <a:lnTo>
                    <a:pt x="1687134" y="5345290"/>
                  </a:lnTo>
                  <a:lnTo>
                    <a:pt x="1645554" y="5361607"/>
                  </a:lnTo>
                  <a:lnTo>
                    <a:pt x="1604170" y="5378247"/>
                  </a:lnTo>
                  <a:lnTo>
                    <a:pt x="1562991" y="5395222"/>
                  </a:lnTo>
                  <a:lnTo>
                    <a:pt x="1522026" y="5412543"/>
                  </a:lnTo>
                  <a:lnTo>
                    <a:pt x="1481286" y="5430219"/>
                  </a:lnTo>
                  <a:lnTo>
                    <a:pt x="1440780" y="5448262"/>
                  </a:lnTo>
                  <a:lnTo>
                    <a:pt x="1400519" y="5466683"/>
                  </a:lnTo>
                  <a:lnTo>
                    <a:pt x="1360511" y="5485491"/>
                  </a:lnTo>
                  <a:lnTo>
                    <a:pt x="1320766" y="5504698"/>
                  </a:lnTo>
                  <a:lnTo>
                    <a:pt x="1281295" y="5524315"/>
                  </a:lnTo>
                  <a:lnTo>
                    <a:pt x="1242107" y="5544352"/>
                  </a:lnTo>
                  <a:lnTo>
                    <a:pt x="1203211" y="5564819"/>
                  </a:lnTo>
                  <a:lnTo>
                    <a:pt x="1164618" y="5585728"/>
                  </a:lnTo>
                  <a:lnTo>
                    <a:pt x="1126338" y="5607089"/>
                  </a:lnTo>
                  <a:lnTo>
                    <a:pt x="1088379" y="5628912"/>
                  </a:lnTo>
                  <a:lnTo>
                    <a:pt x="1050752" y="5651209"/>
                  </a:lnTo>
                  <a:lnTo>
                    <a:pt x="1013467" y="5673990"/>
                  </a:lnTo>
                  <a:lnTo>
                    <a:pt x="976533" y="5697266"/>
                  </a:lnTo>
                  <a:lnTo>
                    <a:pt x="939959" y="5721047"/>
                  </a:lnTo>
                  <a:lnTo>
                    <a:pt x="903757" y="5745345"/>
                  </a:lnTo>
                  <a:lnTo>
                    <a:pt x="867935" y="5770169"/>
                  </a:lnTo>
                  <a:lnTo>
                    <a:pt x="832504" y="5795531"/>
                  </a:lnTo>
                  <a:lnTo>
                    <a:pt x="797472" y="5821440"/>
                  </a:lnTo>
                  <a:lnTo>
                    <a:pt x="762851" y="5847909"/>
                  </a:lnTo>
                  <a:lnTo>
                    <a:pt x="728649" y="5874947"/>
                  </a:lnTo>
                  <a:lnTo>
                    <a:pt x="694876" y="5902565"/>
                  </a:lnTo>
                  <a:lnTo>
                    <a:pt x="661542" y="5930774"/>
                  </a:lnTo>
                  <a:lnTo>
                    <a:pt x="628657" y="5959584"/>
                  </a:lnTo>
                  <a:lnTo>
                    <a:pt x="596230" y="5989007"/>
                  </a:lnTo>
                  <a:lnTo>
                    <a:pt x="564272" y="6019052"/>
                  </a:lnTo>
                  <a:lnTo>
                    <a:pt x="532792" y="6049731"/>
                  </a:lnTo>
                  <a:lnTo>
                    <a:pt x="501800" y="6081054"/>
                  </a:lnTo>
                  <a:lnTo>
                    <a:pt x="471305" y="6113032"/>
                  </a:lnTo>
                  <a:lnTo>
                    <a:pt x="441317" y="6145675"/>
                  </a:lnTo>
                  <a:lnTo>
                    <a:pt x="411847" y="6178995"/>
                  </a:lnTo>
                  <a:lnTo>
                    <a:pt x="382903" y="6213002"/>
                  </a:lnTo>
                  <a:lnTo>
                    <a:pt x="354496" y="6247706"/>
                  </a:lnTo>
                  <a:lnTo>
                    <a:pt x="326635" y="6283118"/>
                  </a:lnTo>
                  <a:lnTo>
                    <a:pt x="299331" y="6319249"/>
                  </a:lnTo>
                  <a:lnTo>
                    <a:pt x="272592" y="6356110"/>
                  </a:lnTo>
                  <a:lnTo>
                    <a:pt x="246428" y="6393710"/>
                  </a:lnTo>
                  <a:lnTo>
                    <a:pt x="220850" y="6432062"/>
                  </a:lnTo>
                  <a:lnTo>
                    <a:pt x="195867" y="6471176"/>
                  </a:lnTo>
                  <a:lnTo>
                    <a:pt x="171489" y="6511061"/>
                  </a:lnTo>
                  <a:lnTo>
                    <a:pt x="147726" y="6551730"/>
                  </a:lnTo>
                  <a:lnTo>
                    <a:pt x="124587" y="6593192"/>
                  </a:lnTo>
                  <a:lnTo>
                    <a:pt x="87391" y="6663732"/>
                  </a:lnTo>
                  <a:lnTo>
                    <a:pt x="63704" y="6711594"/>
                  </a:lnTo>
                  <a:lnTo>
                    <a:pt x="37719" y="6767219"/>
                  </a:lnTo>
                  <a:lnTo>
                    <a:pt x="0" y="6857999"/>
                  </a:lnTo>
                  <a:lnTo>
                    <a:pt x="7591171" y="6857999"/>
                  </a:lnTo>
                  <a:lnTo>
                    <a:pt x="7591171" y="0"/>
                  </a:lnTo>
                  <a:close/>
                </a:path>
              </a:pathLst>
            </a:custGeom>
            <a:solidFill>
              <a:srgbClr val="9F9D7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55576" y="0"/>
              <a:ext cx="5026025" cy="6858000"/>
            </a:xfrm>
            <a:custGeom>
              <a:avLst/>
              <a:gdLst/>
              <a:ahLst/>
              <a:cxnLst/>
              <a:rect l="l" t="t" r="r" b="b"/>
              <a:pathLst>
                <a:path w="5026025" h="6858000">
                  <a:moveTo>
                    <a:pt x="4929068" y="6858000"/>
                  </a:moveTo>
                  <a:lnTo>
                    <a:pt x="4859514" y="6813075"/>
                  </a:lnTo>
                  <a:lnTo>
                    <a:pt x="4816150" y="6767670"/>
                  </a:lnTo>
                  <a:lnTo>
                    <a:pt x="4776181" y="6719399"/>
                  </a:lnTo>
                  <a:lnTo>
                    <a:pt x="4739511" y="6668338"/>
                  </a:lnTo>
                  <a:lnTo>
                    <a:pt x="4706046" y="6614564"/>
                  </a:lnTo>
                  <a:lnTo>
                    <a:pt x="4675691" y="6558153"/>
                  </a:lnTo>
                  <a:lnTo>
                    <a:pt x="4648350" y="6499183"/>
                  </a:lnTo>
                  <a:lnTo>
                    <a:pt x="4623929" y="6437730"/>
                  </a:lnTo>
                  <a:lnTo>
                    <a:pt x="4602333" y="6373871"/>
                  </a:lnTo>
                  <a:lnTo>
                    <a:pt x="4583466" y="6307684"/>
                  </a:lnTo>
                  <a:lnTo>
                    <a:pt x="4567234" y="6239245"/>
                  </a:lnTo>
                  <a:lnTo>
                    <a:pt x="4553542" y="6168631"/>
                  </a:lnTo>
                  <a:lnTo>
                    <a:pt x="4542294" y="6095919"/>
                  </a:lnTo>
                  <a:lnTo>
                    <a:pt x="4533395" y="6021185"/>
                  </a:lnTo>
                  <a:lnTo>
                    <a:pt x="4529797" y="5983084"/>
                  </a:lnTo>
                  <a:lnTo>
                    <a:pt x="4526752" y="5944507"/>
                  </a:lnTo>
                  <a:lnTo>
                    <a:pt x="4524245" y="5905463"/>
                  </a:lnTo>
                  <a:lnTo>
                    <a:pt x="4522267" y="5865962"/>
                  </a:lnTo>
                  <a:lnTo>
                    <a:pt x="4520805" y="5826013"/>
                  </a:lnTo>
                  <a:lnTo>
                    <a:pt x="4519848" y="5785626"/>
                  </a:lnTo>
                  <a:lnTo>
                    <a:pt x="4519383" y="5744811"/>
                  </a:lnTo>
                  <a:lnTo>
                    <a:pt x="4519398" y="5703577"/>
                  </a:lnTo>
                  <a:lnTo>
                    <a:pt x="4519882" y="5661934"/>
                  </a:lnTo>
                  <a:lnTo>
                    <a:pt x="4520823" y="5619891"/>
                  </a:lnTo>
                  <a:lnTo>
                    <a:pt x="4522208" y="5577458"/>
                  </a:lnTo>
                  <a:lnTo>
                    <a:pt x="4524027" y="5534645"/>
                  </a:lnTo>
                  <a:lnTo>
                    <a:pt x="4526267" y="5491461"/>
                  </a:lnTo>
                  <a:lnTo>
                    <a:pt x="4528916" y="5447916"/>
                  </a:lnTo>
                  <a:lnTo>
                    <a:pt x="4531962" y="5404020"/>
                  </a:lnTo>
                  <a:lnTo>
                    <a:pt x="4535394" y="5359781"/>
                  </a:lnTo>
                  <a:lnTo>
                    <a:pt x="4539200" y="5315211"/>
                  </a:lnTo>
                  <a:lnTo>
                    <a:pt x="4543367" y="5270317"/>
                  </a:lnTo>
                  <a:lnTo>
                    <a:pt x="4547885" y="5225111"/>
                  </a:lnTo>
                  <a:lnTo>
                    <a:pt x="4552740" y="5179601"/>
                  </a:lnTo>
                  <a:lnTo>
                    <a:pt x="4557921" y="5133797"/>
                  </a:lnTo>
                  <a:lnTo>
                    <a:pt x="4563417" y="5087709"/>
                  </a:lnTo>
                  <a:lnTo>
                    <a:pt x="4569215" y="5041347"/>
                  </a:lnTo>
                  <a:lnTo>
                    <a:pt x="4575304" y="4994719"/>
                  </a:lnTo>
                  <a:lnTo>
                    <a:pt x="4581671" y="4947836"/>
                  </a:lnTo>
                  <a:lnTo>
                    <a:pt x="4588305" y="4900707"/>
                  </a:lnTo>
                  <a:lnTo>
                    <a:pt x="4595194" y="4853342"/>
                  </a:lnTo>
                  <a:lnTo>
                    <a:pt x="4602326" y="4805751"/>
                  </a:lnTo>
                  <a:lnTo>
                    <a:pt x="4609689" y="4757942"/>
                  </a:lnTo>
                  <a:lnTo>
                    <a:pt x="4617272" y="4709927"/>
                  </a:lnTo>
                  <a:lnTo>
                    <a:pt x="4625062" y="4661713"/>
                  </a:lnTo>
                  <a:lnTo>
                    <a:pt x="4633047" y="4613311"/>
                  </a:lnTo>
                  <a:lnTo>
                    <a:pt x="4641216" y="4564731"/>
                  </a:lnTo>
                  <a:lnTo>
                    <a:pt x="4649557" y="4515982"/>
                  </a:lnTo>
                  <a:lnTo>
                    <a:pt x="4658057" y="4467074"/>
                  </a:lnTo>
                  <a:lnTo>
                    <a:pt x="4666706" y="4418016"/>
                  </a:lnTo>
                  <a:lnTo>
                    <a:pt x="4675491" y="4368818"/>
                  </a:lnTo>
                  <a:lnTo>
                    <a:pt x="4684400" y="4319489"/>
                  </a:lnTo>
                  <a:lnTo>
                    <a:pt x="4693421" y="4270040"/>
                  </a:lnTo>
                  <a:lnTo>
                    <a:pt x="4702543" y="4220479"/>
                  </a:lnTo>
                  <a:lnTo>
                    <a:pt x="4711754" y="4170817"/>
                  </a:lnTo>
                  <a:lnTo>
                    <a:pt x="4721041" y="4121063"/>
                  </a:lnTo>
                  <a:lnTo>
                    <a:pt x="4730393" y="4071227"/>
                  </a:lnTo>
                  <a:lnTo>
                    <a:pt x="4739799" y="4021317"/>
                  </a:lnTo>
                  <a:lnTo>
                    <a:pt x="4749245" y="3971345"/>
                  </a:lnTo>
                  <a:lnTo>
                    <a:pt x="4758721" y="3921319"/>
                  </a:lnTo>
                  <a:lnTo>
                    <a:pt x="4768214" y="3871249"/>
                  </a:lnTo>
                  <a:lnTo>
                    <a:pt x="4777713" y="3821144"/>
                  </a:lnTo>
                  <a:lnTo>
                    <a:pt x="4787205" y="3771015"/>
                  </a:lnTo>
                  <a:lnTo>
                    <a:pt x="4796679" y="3720871"/>
                  </a:lnTo>
                  <a:lnTo>
                    <a:pt x="4806123" y="3670722"/>
                  </a:lnTo>
                  <a:lnTo>
                    <a:pt x="4815525" y="3620576"/>
                  </a:lnTo>
                  <a:lnTo>
                    <a:pt x="4824873" y="3570444"/>
                  </a:lnTo>
                  <a:lnTo>
                    <a:pt x="4834155" y="3520336"/>
                  </a:lnTo>
                  <a:lnTo>
                    <a:pt x="4843360" y="3470260"/>
                  </a:lnTo>
                  <a:lnTo>
                    <a:pt x="4852475" y="3420227"/>
                  </a:lnTo>
                  <a:lnTo>
                    <a:pt x="4861489" y="3370247"/>
                  </a:lnTo>
                  <a:lnTo>
                    <a:pt x="4870389" y="3320328"/>
                  </a:lnTo>
                  <a:lnTo>
                    <a:pt x="4879165" y="3270480"/>
                  </a:lnTo>
                  <a:lnTo>
                    <a:pt x="4887803" y="3220714"/>
                  </a:lnTo>
                  <a:lnTo>
                    <a:pt x="4896293" y="3171038"/>
                  </a:lnTo>
                  <a:lnTo>
                    <a:pt x="4904622" y="3121462"/>
                  </a:lnTo>
                  <a:lnTo>
                    <a:pt x="4912778" y="3071996"/>
                  </a:lnTo>
                  <a:lnTo>
                    <a:pt x="4920750" y="3022650"/>
                  </a:lnTo>
                  <a:lnTo>
                    <a:pt x="4928525" y="2973432"/>
                  </a:lnTo>
                  <a:lnTo>
                    <a:pt x="4936092" y="2924354"/>
                  </a:lnTo>
                  <a:lnTo>
                    <a:pt x="4943439" y="2875423"/>
                  </a:lnTo>
                  <a:lnTo>
                    <a:pt x="4950554" y="2826651"/>
                  </a:lnTo>
                  <a:lnTo>
                    <a:pt x="4957426" y="2778046"/>
                  </a:lnTo>
                  <a:lnTo>
                    <a:pt x="4964041" y="2729618"/>
                  </a:lnTo>
                  <a:lnTo>
                    <a:pt x="4970389" y="2681377"/>
                  </a:lnTo>
                  <a:lnTo>
                    <a:pt x="4976457" y="2633333"/>
                  </a:lnTo>
                  <a:lnTo>
                    <a:pt x="4982234" y="2585494"/>
                  </a:lnTo>
                  <a:lnTo>
                    <a:pt x="4987708" y="2537871"/>
                  </a:lnTo>
                  <a:lnTo>
                    <a:pt x="4992867" y="2490473"/>
                  </a:lnTo>
                  <a:lnTo>
                    <a:pt x="4997698" y="2443309"/>
                  </a:lnTo>
                  <a:lnTo>
                    <a:pt x="5002191" y="2396391"/>
                  </a:lnTo>
                  <a:lnTo>
                    <a:pt x="5006333" y="2349726"/>
                  </a:lnTo>
                  <a:lnTo>
                    <a:pt x="5010112" y="2303325"/>
                  </a:lnTo>
                  <a:lnTo>
                    <a:pt x="5013517" y="2257197"/>
                  </a:lnTo>
                  <a:lnTo>
                    <a:pt x="5016536" y="2211352"/>
                  </a:lnTo>
                  <a:lnTo>
                    <a:pt x="5019156" y="2165799"/>
                  </a:lnTo>
                  <a:lnTo>
                    <a:pt x="5021366" y="2120549"/>
                  </a:lnTo>
                  <a:lnTo>
                    <a:pt x="5023155" y="2075610"/>
                  </a:lnTo>
                  <a:lnTo>
                    <a:pt x="5024509" y="2030993"/>
                  </a:lnTo>
                  <a:lnTo>
                    <a:pt x="5025417" y="1986706"/>
                  </a:lnTo>
                  <a:lnTo>
                    <a:pt x="5025868" y="1942760"/>
                  </a:lnTo>
                  <a:lnTo>
                    <a:pt x="5025850" y="1899164"/>
                  </a:lnTo>
                  <a:lnTo>
                    <a:pt x="5025350" y="1855928"/>
                  </a:lnTo>
                  <a:lnTo>
                    <a:pt x="5024357" y="1813061"/>
                  </a:lnTo>
                  <a:lnTo>
                    <a:pt x="5022858" y="1770573"/>
                  </a:lnTo>
                  <a:lnTo>
                    <a:pt x="5020843" y="1728474"/>
                  </a:lnTo>
                  <a:lnTo>
                    <a:pt x="5018299" y="1686773"/>
                  </a:lnTo>
                  <a:lnTo>
                    <a:pt x="5015214" y="1645480"/>
                  </a:lnTo>
                  <a:lnTo>
                    <a:pt x="5011577" y="1604604"/>
                  </a:lnTo>
                  <a:lnTo>
                    <a:pt x="5007375" y="1564155"/>
                  </a:lnTo>
                  <a:lnTo>
                    <a:pt x="5002596" y="1524143"/>
                  </a:lnTo>
                  <a:lnTo>
                    <a:pt x="4997229" y="1484577"/>
                  </a:lnTo>
                  <a:lnTo>
                    <a:pt x="4991263" y="1445467"/>
                  </a:lnTo>
                  <a:lnTo>
                    <a:pt x="4984684" y="1406823"/>
                  </a:lnTo>
                  <a:lnTo>
                    <a:pt x="4977481" y="1368653"/>
                  </a:lnTo>
                  <a:lnTo>
                    <a:pt x="4969643" y="1330969"/>
                  </a:lnTo>
                  <a:lnTo>
                    <a:pt x="4961157" y="1293778"/>
                  </a:lnTo>
                  <a:lnTo>
                    <a:pt x="4942194" y="1220919"/>
                  </a:lnTo>
                  <a:lnTo>
                    <a:pt x="4920499" y="1150152"/>
                  </a:lnTo>
                  <a:lnTo>
                    <a:pt x="4895976" y="1081555"/>
                  </a:lnTo>
                  <a:lnTo>
                    <a:pt x="4868529" y="1015204"/>
                  </a:lnTo>
                  <a:lnTo>
                    <a:pt x="4838065" y="951176"/>
                  </a:lnTo>
                  <a:lnTo>
                    <a:pt x="4804487" y="889548"/>
                  </a:lnTo>
                  <a:lnTo>
                    <a:pt x="4767702" y="830398"/>
                  </a:lnTo>
                  <a:lnTo>
                    <a:pt x="4727613" y="773801"/>
                  </a:lnTo>
                  <a:lnTo>
                    <a:pt x="4684127" y="719836"/>
                  </a:lnTo>
                  <a:lnTo>
                    <a:pt x="4637704" y="669199"/>
                  </a:lnTo>
                  <a:lnTo>
                    <a:pt x="4589385" y="622980"/>
                  </a:lnTo>
                  <a:lnTo>
                    <a:pt x="4539223" y="581029"/>
                  </a:lnTo>
                  <a:lnTo>
                    <a:pt x="4487272" y="543198"/>
                  </a:lnTo>
                  <a:lnTo>
                    <a:pt x="4433587" y="509337"/>
                  </a:lnTo>
                  <a:lnTo>
                    <a:pt x="4378222" y="479297"/>
                  </a:lnTo>
                  <a:lnTo>
                    <a:pt x="4321231" y="452930"/>
                  </a:lnTo>
                  <a:lnTo>
                    <a:pt x="4262668" y="430087"/>
                  </a:lnTo>
                  <a:lnTo>
                    <a:pt x="4202587" y="410619"/>
                  </a:lnTo>
                  <a:lnTo>
                    <a:pt x="4141042" y="394377"/>
                  </a:lnTo>
                  <a:lnTo>
                    <a:pt x="4078088" y="381212"/>
                  </a:lnTo>
                  <a:lnTo>
                    <a:pt x="4013778" y="370976"/>
                  </a:lnTo>
                  <a:lnTo>
                    <a:pt x="3948167" y="363518"/>
                  </a:lnTo>
                  <a:lnTo>
                    <a:pt x="3881309" y="358691"/>
                  </a:lnTo>
                  <a:lnTo>
                    <a:pt x="3813258" y="356346"/>
                  </a:lnTo>
                  <a:lnTo>
                    <a:pt x="3778802" y="356057"/>
                  </a:lnTo>
                  <a:lnTo>
                    <a:pt x="3744067" y="356333"/>
                  </a:lnTo>
                  <a:lnTo>
                    <a:pt x="3673793" y="358504"/>
                  </a:lnTo>
                  <a:lnTo>
                    <a:pt x="3602487" y="362710"/>
                  </a:lnTo>
                  <a:lnTo>
                    <a:pt x="3530205" y="368802"/>
                  </a:lnTo>
                  <a:lnTo>
                    <a:pt x="3457001" y="376631"/>
                  </a:lnTo>
                  <a:lnTo>
                    <a:pt x="3382929" y="386048"/>
                  </a:lnTo>
                  <a:lnTo>
                    <a:pt x="3308042" y="396905"/>
                  </a:lnTo>
                  <a:lnTo>
                    <a:pt x="3270310" y="402826"/>
                  </a:lnTo>
                  <a:lnTo>
                    <a:pt x="3232396" y="409051"/>
                  </a:lnTo>
                  <a:lnTo>
                    <a:pt x="3194304" y="415562"/>
                  </a:lnTo>
                  <a:lnTo>
                    <a:pt x="3156043" y="422340"/>
                  </a:lnTo>
                  <a:lnTo>
                    <a:pt x="3117619" y="429366"/>
                  </a:lnTo>
                  <a:lnTo>
                    <a:pt x="3079039" y="436621"/>
                  </a:lnTo>
                  <a:lnTo>
                    <a:pt x="3040310" y="444087"/>
                  </a:lnTo>
                  <a:lnTo>
                    <a:pt x="3001438" y="451746"/>
                  </a:lnTo>
                  <a:lnTo>
                    <a:pt x="2962430" y="459578"/>
                  </a:lnTo>
                  <a:lnTo>
                    <a:pt x="2923293" y="467565"/>
                  </a:lnTo>
                  <a:lnTo>
                    <a:pt x="2884033" y="475689"/>
                  </a:lnTo>
                  <a:lnTo>
                    <a:pt x="2844659" y="483931"/>
                  </a:lnTo>
                  <a:lnTo>
                    <a:pt x="2805175" y="492272"/>
                  </a:lnTo>
                  <a:lnTo>
                    <a:pt x="2765589" y="500693"/>
                  </a:lnTo>
                  <a:lnTo>
                    <a:pt x="2725908" y="509177"/>
                  </a:lnTo>
                  <a:lnTo>
                    <a:pt x="2686139" y="517704"/>
                  </a:lnTo>
                  <a:lnTo>
                    <a:pt x="2646288" y="526256"/>
                  </a:lnTo>
                  <a:lnTo>
                    <a:pt x="2606362" y="534814"/>
                  </a:lnTo>
                  <a:lnTo>
                    <a:pt x="2566367" y="543360"/>
                  </a:lnTo>
                  <a:lnTo>
                    <a:pt x="2526312" y="551874"/>
                  </a:lnTo>
                  <a:lnTo>
                    <a:pt x="2486201" y="560339"/>
                  </a:lnTo>
                  <a:lnTo>
                    <a:pt x="2446043" y="568736"/>
                  </a:lnTo>
                  <a:lnTo>
                    <a:pt x="2405844" y="577046"/>
                  </a:lnTo>
                  <a:lnTo>
                    <a:pt x="2365610" y="585251"/>
                  </a:lnTo>
                  <a:lnTo>
                    <a:pt x="2325349" y="593331"/>
                  </a:lnTo>
                  <a:lnTo>
                    <a:pt x="2285067" y="601269"/>
                  </a:lnTo>
                  <a:lnTo>
                    <a:pt x="2244770" y="609045"/>
                  </a:lnTo>
                  <a:lnTo>
                    <a:pt x="2204467" y="616642"/>
                  </a:lnTo>
                  <a:lnTo>
                    <a:pt x="2164163" y="624040"/>
                  </a:lnTo>
                  <a:lnTo>
                    <a:pt x="2123865" y="631220"/>
                  </a:lnTo>
                  <a:lnTo>
                    <a:pt x="2083581" y="638166"/>
                  </a:lnTo>
                  <a:lnTo>
                    <a:pt x="2043316" y="644856"/>
                  </a:lnTo>
                  <a:lnTo>
                    <a:pt x="2003077" y="651274"/>
                  </a:lnTo>
                  <a:lnTo>
                    <a:pt x="1962872" y="657400"/>
                  </a:lnTo>
                  <a:lnTo>
                    <a:pt x="1922707" y="663216"/>
                  </a:lnTo>
                  <a:lnTo>
                    <a:pt x="1882589" y="668703"/>
                  </a:lnTo>
                  <a:lnTo>
                    <a:pt x="1842525" y="673843"/>
                  </a:lnTo>
                  <a:lnTo>
                    <a:pt x="1802521" y="678617"/>
                  </a:lnTo>
                  <a:lnTo>
                    <a:pt x="1762584" y="683006"/>
                  </a:lnTo>
                  <a:lnTo>
                    <a:pt x="1722721" y="686992"/>
                  </a:lnTo>
                  <a:lnTo>
                    <a:pt x="1682938" y="690556"/>
                  </a:lnTo>
                  <a:lnTo>
                    <a:pt x="1643244" y="693679"/>
                  </a:lnTo>
                  <a:lnTo>
                    <a:pt x="1603643" y="696344"/>
                  </a:lnTo>
                  <a:lnTo>
                    <a:pt x="1564143" y="698531"/>
                  </a:lnTo>
                  <a:lnTo>
                    <a:pt x="1524751" y="700221"/>
                  </a:lnTo>
                  <a:lnTo>
                    <a:pt x="1485474" y="701397"/>
                  </a:lnTo>
                  <a:lnTo>
                    <a:pt x="1446318" y="702039"/>
                  </a:lnTo>
                  <a:lnTo>
                    <a:pt x="1407290" y="702128"/>
                  </a:lnTo>
                  <a:lnTo>
                    <a:pt x="1368396" y="701648"/>
                  </a:lnTo>
                  <a:lnTo>
                    <a:pt x="1329645" y="700577"/>
                  </a:lnTo>
                  <a:lnTo>
                    <a:pt x="1291041" y="698899"/>
                  </a:lnTo>
                  <a:lnTo>
                    <a:pt x="1252593" y="696594"/>
                  </a:lnTo>
                  <a:lnTo>
                    <a:pt x="1214307" y="693644"/>
                  </a:lnTo>
                  <a:lnTo>
                    <a:pt x="1176189" y="690030"/>
                  </a:lnTo>
                  <a:lnTo>
                    <a:pt x="1138247" y="685734"/>
                  </a:lnTo>
                  <a:lnTo>
                    <a:pt x="1062916" y="675020"/>
                  </a:lnTo>
                  <a:lnTo>
                    <a:pt x="988367" y="661352"/>
                  </a:lnTo>
                  <a:lnTo>
                    <a:pt x="914656" y="644583"/>
                  </a:lnTo>
                  <a:lnTo>
                    <a:pt x="841836" y="624563"/>
                  </a:lnTo>
                  <a:lnTo>
                    <a:pt x="769961" y="601143"/>
                  </a:lnTo>
                  <a:lnTo>
                    <a:pt x="699086" y="574175"/>
                  </a:lnTo>
                  <a:lnTo>
                    <a:pt x="629264" y="543509"/>
                  </a:lnTo>
                  <a:lnTo>
                    <a:pt x="594765" y="526743"/>
                  </a:lnTo>
                  <a:lnTo>
                    <a:pt x="560550" y="508997"/>
                  </a:lnTo>
                  <a:lnTo>
                    <a:pt x="526625" y="490251"/>
                  </a:lnTo>
                  <a:lnTo>
                    <a:pt x="492997" y="470489"/>
                  </a:lnTo>
                  <a:lnTo>
                    <a:pt x="459674" y="449690"/>
                  </a:lnTo>
                  <a:lnTo>
                    <a:pt x="426661" y="427837"/>
                  </a:lnTo>
                  <a:lnTo>
                    <a:pt x="393966" y="404911"/>
                  </a:lnTo>
                  <a:lnTo>
                    <a:pt x="361594" y="380892"/>
                  </a:lnTo>
                  <a:lnTo>
                    <a:pt x="329555" y="355763"/>
                  </a:lnTo>
                  <a:lnTo>
                    <a:pt x="297852" y="329505"/>
                  </a:lnTo>
                  <a:lnTo>
                    <a:pt x="266495" y="302100"/>
                  </a:lnTo>
                  <a:lnTo>
                    <a:pt x="235489" y="273528"/>
                  </a:lnTo>
                  <a:lnTo>
                    <a:pt x="204841" y="243771"/>
                  </a:lnTo>
                  <a:lnTo>
                    <a:pt x="174557" y="212810"/>
                  </a:lnTo>
                  <a:lnTo>
                    <a:pt x="144646" y="180628"/>
                  </a:lnTo>
                  <a:lnTo>
                    <a:pt x="115113" y="147204"/>
                  </a:lnTo>
                  <a:lnTo>
                    <a:pt x="85965" y="112522"/>
                  </a:lnTo>
                  <a:lnTo>
                    <a:pt x="40753" y="55483"/>
                  </a:lnTo>
                  <a:lnTo>
                    <a:pt x="11313" y="16027"/>
                  </a:lnTo>
                  <a:lnTo>
                    <a:pt x="0" y="0"/>
                  </a:lnTo>
                </a:path>
              </a:pathLst>
            </a:custGeom>
            <a:ln w="60325">
              <a:solidFill>
                <a:srgbClr val="FD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76784" y="870585"/>
            <a:ext cx="11304905" cy="5905500"/>
            <a:chOff x="176784" y="870585"/>
            <a:chExt cx="11304905" cy="59055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612" y="870585"/>
              <a:ext cx="4459224" cy="24175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84" y="3684155"/>
              <a:ext cx="6718934" cy="25008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7087" y="5190614"/>
              <a:ext cx="4054221" cy="158508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0517" y="136905"/>
            <a:ext cx="5186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25" dirty="0"/>
              <a:t>EDITING</a:t>
            </a:r>
            <a:r>
              <a:rPr sz="3000" spc="130" dirty="0"/>
              <a:t> </a:t>
            </a:r>
            <a:r>
              <a:rPr sz="3000" spc="260" dirty="0"/>
              <a:t>AN</a:t>
            </a:r>
            <a:r>
              <a:rPr sz="3000" spc="140" dirty="0"/>
              <a:t> </a:t>
            </a:r>
            <a:r>
              <a:rPr sz="3000" spc="180" dirty="0"/>
              <a:t>ORDER</a:t>
            </a:r>
            <a:r>
              <a:rPr sz="3000" spc="170" dirty="0"/>
              <a:t> </a:t>
            </a:r>
            <a:r>
              <a:rPr sz="3000" spc="-55" dirty="0"/>
              <a:t>(continued)</a:t>
            </a:r>
            <a:endParaRPr sz="3000"/>
          </a:p>
        </p:txBody>
      </p:sp>
      <p:sp>
        <p:nvSpPr>
          <p:cNvPr id="12" name="object 12"/>
          <p:cNvSpPr txBox="1"/>
          <p:nvPr/>
        </p:nvSpPr>
        <p:spPr>
          <a:xfrm>
            <a:off x="4795265" y="887095"/>
            <a:ext cx="6335395" cy="208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28600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After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pencil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icon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receive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this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message.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“OK”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be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redirected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shopping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cart.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800">
              <a:latin typeface="Calibri"/>
              <a:cs typeface="Calibri"/>
            </a:endParaRPr>
          </a:p>
          <a:p>
            <a:pPr marL="414655" marR="236220" indent="215900">
              <a:lnSpc>
                <a:spcPct val="100000"/>
              </a:lnSpc>
              <a:buAutoNum type="arabicPeriod" startAt="3"/>
              <a:tabLst>
                <a:tab pos="630555" algn="l"/>
              </a:tabLst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do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more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shopping,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“Continue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Shopping”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will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redirected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shopping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list.</a:t>
            </a:r>
            <a:endParaRPr sz="1800">
              <a:latin typeface="Calibri"/>
              <a:cs typeface="Calibri"/>
            </a:endParaRPr>
          </a:p>
          <a:p>
            <a:pPr marL="630555" indent="-215900">
              <a:lnSpc>
                <a:spcPct val="100000"/>
              </a:lnSpc>
              <a:spcBef>
                <a:spcPts val="2165"/>
              </a:spcBef>
              <a:buAutoNum type="arabicPeriod" startAt="3"/>
              <a:tabLst>
                <a:tab pos="630555" algn="l"/>
              </a:tabLst>
            </a:pP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Shop,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add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remove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items,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review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cart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as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discussed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7602" y="2949955"/>
            <a:ext cx="1297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previous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slides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97805" y="3003930"/>
            <a:ext cx="2550160" cy="1766570"/>
            <a:chOff x="4797805" y="3003930"/>
            <a:chExt cx="2550160" cy="176657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7805" y="3003930"/>
              <a:ext cx="1332230" cy="17663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8197" y="3515791"/>
              <a:ext cx="1199514" cy="117927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406385" y="3106673"/>
            <a:ext cx="34855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5.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Remember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“Submit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Cart”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after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editing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order!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forget,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Food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18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receive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original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edited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order.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6.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When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submitted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successfully,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receive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this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90" dirty="0">
                <a:solidFill>
                  <a:srgbClr val="533D34"/>
                </a:solidFill>
                <a:latin typeface="Calibri"/>
                <a:cs typeface="Calibri"/>
              </a:rPr>
              <a:t>message.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18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OK.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533D34"/>
                </a:solidFill>
                <a:latin typeface="Calibri"/>
                <a:cs typeface="Calibri"/>
              </a:rPr>
              <a:t>**See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70" dirty="0">
                <a:solidFill>
                  <a:srgbClr val="533D34"/>
                </a:solidFill>
                <a:latin typeface="Calibri"/>
                <a:cs typeface="Calibri"/>
              </a:rPr>
              <a:t>also,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533D34"/>
                </a:solidFill>
                <a:latin typeface="Calibri"/>
                <a:cs typeface="Calibri"/>
              </a:rPr>
              <a:t>page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16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step</a:t>
            </a:r>
            <a:r>
              <a:rPr sz="18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3b**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23653" y="4775708"/>
            <a:ext cx="676528" cy="8297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2198" y="4330698"/>
            <a:ext cx="3261550" cy="25590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51852" y="2704464"/>
            <a:ext cx="7914640" cy="1715135"/>
            <a:chOff x="851852" y="2704464"/>
            <a:chExt cx="7914640" cy="17151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852" y="2704464"/>
              <a:ext cx="7338695" cy="17146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3955" y="3128771"/>
              <a:ext cx="1751965" cy="11962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80199" y="3428999"/>
              <a:ext cx="685800" cy="610235"/>
            </a:xfrm>
            <a:custGeom>
              <a:avLst/>
              <a:gdLst/>
              <a:ahLst/>
              <a:cxnLst/>
              <a:rect l="l" t="t" r="r" b="b"/>
              <a:pathLst>
                <a:path w="685800" h="610235">
                  <a:moveTo>
                    <a:pt x="0" y="304926"/>
                  </a:moveTo>
                  <a:lnTo>
                    <a:pt x="3718" y="259868"/>
                  </a:lnTo>
                  <a:lnTo>
                    <a:pt x="14519" y="216861"/>
                  </a:lnTo>
                  <a:lnTo>
                    <a:pt x="31873" y="176379"/>
                  </a:lnTo>
                  <a:lnTo>
                    <a:pt x="55248" y="138893"/>
                  </a:lnTo>
                  <a:lnTo>
                    <a:pt x="84114" y="104874"/>
                  </a:lnTo>
                  <a:lnTo>
                    <a:pt x="117941" y="74794"/>
                  </a:lnTo>
                  <a:lnTo>
                    <a:pt x="156196" y="49126"/>
                  </a:lnTo>
                  <a:lnTo>
                    <a:pt x="198351" y="28341"/>
                  </a:lnTo>
                  <a:lnTo>
                    <a:pt x="243873" y="12910"/>
                  </a:lnTo>
                  <a:lnTo>
                    <a:pt x="292233" y="3306"/>
                  </a:lnTo>
                  <a:lnTo>
                    <a:pt x="342900" y="0"/>
                  </a:lnTo>
                  <a:lnTo>
                    <a:pt x="393566" y="3306"/>
                  </a:lnTo>
                  <a:lnTo>
                    <a:pt x="441926" y="12910"/>
                  </a:lnTo>
                  <a:lnTo>
                    <a:pt x="487448" y="28341"/>
                  </a:lnTo>
                  <a:lnTo>
                    <a:pt x="529603" y="49126"/>
                  </a:lnTo>
                  <a:lnTo>
                    <a:pt x="567858" y="74794"/>
                  </a:lnTo>
                  <a:lnTo>
                    <a:pt x="601685" y="104874"/>
                  </a:lnTo>
                  <a:lnTo>
                    <a:pt x="630551" y="138893"/>
                  </a:lnTo>
                  <a:lnTo>
                    <a:pt x="653926" y="176379"/>
                  </a:lnTo>
                  <a:lnTo>
                    <a:pt x="671280" y="216861"/>
                  </a:lnTo>
                  <a:lnTo>
                    <a:pt x="682081" y="259868"/>
                  </a:lnTo>
                  <a:lnTo>
                    <a:pt x="685800" y="304926"/>
                  </a:lnTo>
                  <a:lnTo>
                    <a:pt x="682081" y="349985"/>
                  </a:lnTo>
                  <a:lnTo>
                    <a:pt x="671280" y="392992"/>
                  </a:lnTo>
                  <a:lnTo>
                    <a:pt x="653926" y="433474"/>
                  </a:lnTo>
                  <a:lnTo>
                    <a:pt x="630551" y="470960"/>
                  </a:lnTo>
                  <a:lnTo>
                    <a:pt x="601685" y="504979"/>
                  </a:lnTo>
                  <a:lnTo>
                    <a:pt x="567858" y="535059"/>
                  </a:lnTo>
                  <a:lnTo>
                    <a:pt x="529603" y="560727"/>
                  </a:lnTo>
                  <a:lnTo>
                    <a:pt x="487448" y="581512"/>
                  </a:lnTo>
                  <a:lnTo>
                    <a:pt x="441926" y="596943"/>
                  </a:lnTo>
                  <a:lnTo>
                    <a:pt x="393566" y="606547"/>
                  </a:lnTo>
                  <a:lnTo>
                    <a:pt x="342900" y="609854"/>
                  </a:lnTo>
                  <a:lnTo>
                    <a:pt x="292233" y="606547"/>
                  </a:lnTo>
                  <a:lnTo>
                    <a:pt x="243873" y="596943"/>
                  </a:lnTo>
                  <a:lnTo>
                    <a:pt x="198351" y="581512"/>
                  </a:lnTo>
                  <a:lnTo>
                    <a:pt x="156196" y="560727"/>
                  </a:lnTo>
                  <a:lnTo>
                    <a:pt x="117941" y="535059"/>
                  </a:lnTo>
                  <a:lnTo>
                    <a:pt x="84114" y="504979"/>
                  </a:lnTo>
                  <a:lnTo>
                    <a:pt x="55248" y="470960"/>
                  </a:lnTo>
                  <a:lnTo>
                    <a:pt x="31873" y="433474"/>
                  </a:lnTo>
                  <a:lnTo>
                    <a:pt x="14519" y="392992"/>
                  </a:lnTo>
                  <a:lnTo>
                    <a:pt x="3718" y="349985"/>
                  </a:lnTo>
                  <a:lnTo>
                    <a:pt x="0" y="304926"/>
                  </a:lnTo>
                  <a:close/>
                </a:path>
              </a:pathLst>
            </a:custGeom>
            <a:ln w="9525">
              <a:solidFill>
                <a:srgbClr val="533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133" rIns="0" bIns="0" rtlCol="0">
            <a:spAutoFit/>
          </a:bodyPr>
          <a:lstStyle/>
          <a:p>
            <a:pPr marL="732155">
              <a:lnSpc>
                <a:spcPct val="100000"/>
              </a:lnSpc>
              <a:spcBef>
                <a:spcPts val="105"/>
              </a:spcBef>
            </a:pPr>
            <a:r>
              <a:rPr spc="395" dirty="0"/>
              <a:t>WHEN</a:t>
            </a:r>
            <a:r>
              <a:rPr spc="254" dirty="0"/>
              <a:t> </a:t>
            </a:r>
            <a:r>
              <a:rPr spc="385" dirty="0"/>
              <a:t>YOU</a:t>
            </a:r>
            <a:r>
              <a:rPr spc="245" dirty="0"/>
              <a:t> </a:t>
            </a:r>
            <a:r>
              <a:rPr spc="130" dirty="0"/>
              <a:t>ARE</a:t>
            </a:r>
            <a:r>
              <a:rPr spc="270" dirty="0"/>
              <a:t> </a:t>
            </a:r>
            <a:r>
              <a:rPr spc="585" dirty="0"/>
              <a:t>DONE…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60917" y="3572636"/>
            <a:ext cx="23450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Click,</a:t>
            </a:r>
            <a:r>
              <a:rPr sz="2500" spc="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Log</a:t>
            </a:r>
            <a:r>
              <a:rPr sz="2500" spc="50" dirty="0">
                <a:solidFill>
                  <a:srgbClr val="533D34"/>
                </a:solidFill>
                <a:latin typeface="Calibri"/>
                <a:cs typeface="Calibri"/>
              </a:rPr>
              <a:t> Out</a:t>
            </a:r>
            <a:r>
              <a:rPr sz="2500" spc="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533D34"/>
                </a:solidFill>
                <a:latin typeface="Calibri"/>
                <a:cs typeface="Calibri"/>
              </a:rPr>
              <a:t>Tab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8210" y="0"/>
            <a:ext cx="5424170" cy="6858000"/>
            <a:chOff x="6768210" y="0"/>
            <a:chExt cx="54241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8210" y="1875363"/>
              <a:ext cx="4727066" cy="49826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67263" y="0"/>
              <a:ext cx="5325110" cy="6417945"/>
            </a:xfrm>
            <a:custGeom>
              <a:avLst/>
              <a:gdLst/>
              <a:ahLst/>
              <a:cxnLst/>
              <a:rect l="l" t="t" r="r" b="b"/>
              <a:pathLst>
                <a:path w="5325109" h="6417945">
                  <a:moveTo>
                    <a:pt x="3784988" y="0"/>
                  </a:moveTo>
                  <a:lnTo>
                    <a:pt x="84462" y="0"/>
                  </a:lnTo>
                  <a:lnTo>
                    <a:pt x="80906" y="20447"/>
                  </a:lnTo>
                  <a:lnTo>
                    <a:pt x="73541" y="70907"/>
                  </a:lnTo>
                  <a:lnTo>
                    <a:pt x="66650" y="121476"/>
                  </a:lnTo>
                  <a:lnTo>
                    <a:pt x="60176" y="172139"/>
                  </a:lnTo>
                  <a:lnTo>
                    <a:pt x="54064" y="222879"/>
                  </a:lnTo>
                  <a:lnTo>
                    <a:pt x="48258" y="273682"/>
                  </a:lnTo>
                  <a:lnTo>
                    <a:pt x="37345" y="375412"/>
                  </a:lnTo>
                  <a:lnTo>
                    <a:pt x="32354" y="425442"/>
                  </a:lnTo>
                  <a:lnTo>
                    <a:pt x="27704" y="475487"/>
                  </a:lnTo>
                  <a:lnTo>
                    <a:pt x="23399" y="525546"/>
                  </a:lnTo>
                  <a:lnTo>
                    <a:pt x="19444" y="575620"/>
                  </a:lnTo>
                  <a:lnTo>
                    <a:pt x="15842" y="625709"/>
                  </a:lnTo>
                  <a:lnTo>
                    <a:pt x="12598" y="675812"/>
                  </a:lnTo>
                  <a:lnTo>
                    <a:pt x="9715" y="725929"/>
                  </a:lnTo>
                  <a:lnTo>
                    <a:pt x="7198" y="776062"/>
                  </a:lnTo>
                  <a:lnTo>
                    <a:pt x="5050" y="826209"/>
                  </a:lnTo>
                  <a:lnTo>
                    <a:pt x="3277" y="876372"/>
                  </a:lnTo>
                  <a:lnTo>
                    <a:pt x="1881" y="926550"/>
                  </a:lnTo>
                  <a:lnTo>
                    <a:pt x="866" y="976743"/>
                  </a:lnTo>
                  <a:lnTo>
                    <a:pt x="238" y="1026951"/>
                  </a:lnTo>
                  <a:lnTo>
                    <a:pt x="0" y="1077175"/>
                  </a:lnTo>
                  <a:lnTo>
                    <a:pt x="155" y="1127414"/>
                  </a:lnTo>
                  <a:lnTo>
                    <a:pt x="708" y="1177669"/>
                  </a:lnTo>
                  <a:lnTo>
                    <a:pt x="1664" y="1227940"/>
                  </a:lnTo>
                  <a:lnTo>
                    <a:pt x="3025" y="1278227"/>
                  </a:lnTo>
                  <a:lnTo>
                    <a:pt x="4797" y="1328529"/>
                  </a:lnTo>
                  <a:lnTo>
                    <a:pt x="6982" y="1378848"/>
                  </a:lnTo>
                  <a:lnTo>
                    <a:pt x="9586" y="1429183"/>
                  </a:lnTo>
                  <a:lnTo>
                    <a:pt x="12612" y="1479534"/>
                  </a:lnTo>
                  <a:lnTo>
                    <a:pt x="16064" y="1529901"/>
                  </a:lnTo>
                  <a:lnTo>
                    <a:pt x="19947" y="1580285"/>
                  </a:lnTo>
                  <a:lnTo>
                    <a:pt x="24264" y="1630685"/>
                  </a:lnTo>
                  <a:lnTo>
                    <a:pt x="29019" y="1681102"/>
                  </a:lnTo>
                  <a:lnTo>
                    <a:pt x="34217" y="1731535"/>
                  </a:lnTo>
                  <a:lnTo>
                    <a:pt x="39861" y="1781986"/>
                  </a:lnTo>
                  <a:lnTo>
                    <a:pt x="45956" y="1832453"/>
                  </a:lnTo>
                  <a:lnTo>
                    <a:pt x="52506" y="1882938"/>
                  </a:lnTo>
                  <a:lnTo>
                    <a:pt x="59514" y="1933439"/>
                  </a:lnTo>
                  <a:lnTo>
                    <a:pt x="66984" y="1983958"/>
                  </a:lnTo>
                  <a:lnTo>
                    <a:pt x="74921" y="2034494"/>
                  </a:lnTo>
                  <a:lnTo>
                    <a:pt x="83330" y="2085047"/>
                  </a:lnTo>
                  <a:lnTo>
                    <a:pt x="92212" y="2135618"/>
                  </a:lnTo>
                  <a:lnTo>
                    <a:pt x="101574" y="2186207"/>
                  </a:lnTo>
                  <a:lnTo>
                    <a:pt x="111419" y="2236813"/>
                  </a:lnTo>
                  <a:lnTo>
                    <a:pt x="121750" y="2287437"/>
                  </a:lnTo>
                  <a:lnTo>
                    <a:pt x="132572" y="2338079"/>
                  </a:lnTo>
                  <a:lnTo>
                    <a:pt x="143890" y="2388739"/>
                  </a:lnTo>
                  <a:lnTo>
                    <a:pt x="155706" y="2439417"/>
                  </a:lnTo>
                  <a:lnTo>
                    <a:pt x="168026" y="2490114"/>
                  </a:lnTo>
                  <a:lnTo>
                    <a:pt x="180853" y="2540828"/>
                  </a:lnTo>
                  <a:lnTo>
                    <a:pt x="194190" y="2591562"/>
                  </a:lnTo>
                  <a:lnTo>
                    <a:pt x="207100" y="2638957"/>
                  </a:lnTo>
                  <a:lnTo>
                    <a:pt x="220415" y="2686215"/>
                  </a:lnTo>
                  <a:lnTo>
                    <a:pt x="234136" y="2733336"/>
                  </a:lnTo>
                  <a:lnTo>
                    <a:pt x="248267" y="2780317"/>
                  </a:lnTo>
                  <a:lnTo>
                    <a:pt x="262809" y="2827158"/>
                  </a:lnTo>
                  <a:lnTo>
                    <a:pt x="277764" y="2873858"/>
                  </a:lnTo>
                  <a:lnTo>
                    <a:pt x="293136" y="2920417"/>
                  </a:lnTo>
                  <a:lnTo>
                    <a:pt x="308925" y="2966834"/>
                  </a:lnTo>
                  <a:lnTo>
                    <a:pt x="325135" y="3013107"/>
                  </a:lnTo>
                  <a:lnTo>
                    <a:pt x="341769" y="3059236"/>
                  </a:lnTo>
                  <a:lnTo>
                    <a:pt x="358827" y="3105221"/>
                  </a:lnTo>
                  <a:lnTo>
                    <a:pt x="376312" y="3151060"/>
                  </a:lnTo>
                  <a:lnTo>
                    <a:pt x="394227" y="3196753"/>
                  </a:lnTo>
                  <a:lnTo>
                    <a:pt x="412574" y="3242298"/>
                  </a:lnTo>
                  <a:lnTo>
                    <a:pt x="431356" y="3287696"/>
                  </a:lnTo>
                  <a:lnTo>
                    <a:pt x="450574" y="3332944"/>
                  </a:lnTo>
                  <a:lnTo>
                    <a:pt x="470230" y="3378043"/>
                  </a:lnTo>
                  <a:lnTo>
                    <a:pt x="490328" y="3422991"/>
                  </a:lnTo>
                  <a:lnTo>
                    <a:pt x="510869" y="3467788"/>
                  </a:lnTo>
                  <a:lnTo>
                    <a:pt x="531856" y="3512432"/>
                  </a:lnTo>
                  <a:lnTo>
                    <a:pt x="553290" y="3556924"/>
                  </a:lnTo>
                  <a:lnTo>
                    <a:pt x="575175" y="3601262"/>
                  </a:lnTo>
                  <a:lnTo>
                    <a:pt x="597512" y="3645445"/>
                  </a:lnTo>
                  <a:lnTo>
                    <a:pt x="620304" y="3689473"/>
                  </a:lnTo>
                  <a:lnTo>
                    <a:pt x="643553" y="3733345"/>
                  </a:lnTo>
                  <a:lnTo>
                    <a:pt x="667262" y="3777059"/>
                  </a:lnTo>
                  <a:lnTo>
                    <a:pt x="691432" y="3820616"/>
                  </a:lnTo>
                  <a:lnTo>
                    <a:pt x="716066" y="3864014"/>
                  </a:lnTo>
                  <a:lnTo>
                    <a:pt x="741166" y="3907252"/>
                  </a:lnTo>
                  <a:lnTo>
                    <a:pt x="766735" y="3950330"/>
                  </a:lnTo>
                  <a:lnTo>
                    <a:pt x="792774" y="3993247"/>
                  </a:lnTo>
                  <a:lnTo>
                    <a:pt x="819286" y="4036001"/>
                  </a:lnTo>
                  <a:lnTo>
                    <a:pt x="846274" y="4078593"/>
                  </a:lnTo>
                  <a:lnTo>
                    <a:pt x="873739" y="4121022"/>
                  </a:lnTo>
                  <a:lnTo>
                    <a:pt x="901684" y="4163285"/>
                  </a:lnTo>
                  <a:lnTo>
                    <a:pt x="930112" y="4205384"/>
                  </a:lnTo>
                  <a:lnTo>
                    <a:pt x="959023" y="4247317"/>
                  </a:lnTo>
                  <a:lnTo>
                    <a:pt x="988422" y="4289082"/>
                  </a:lnTo>
                  <a:lnTo>
                    <a:pt x="1018309" y="4330680"/>
                  </a:lnTo>
                  <a:lnTo>
                    <a:pt x="1048688" y="4372109"/>
                  </a:lnTo>
                  <a:lnTo>
                    <a:pt x="1079561" y="4413369"/>
                  </a:lnTo>
                  <a:lnTo>
                    <a:pt x="1110929" y="4454459"/>
                  </a:lnTo>
                  <a:lnTo>
                    <a:pt x="1142795" y="4495377"/>
                  </a:lnTo>
                  <a:lnTo>
                    <a:pt x="1175162" y="4536124"/>
                  </a:lnTo>
                  <a:lnTo>
                    <a:pt x="1208031" y="4576699"/>
                  </a:lnTo>
                  <a:lnTo>
                    <a:pt x="1239989" y="4615406"/>
                  </a:lnTo>
                  <a:lnTo>
                    <a:pt x="1272253" y="4653771"/>
                  </a:lnTo>
                  <a:lnTo>
                    <a:pt x="1304823" y="4691793"/>
                  </a:lnTo>
                  <a:lnTo>
                    <a:pt x="1337700" y="4729473"/>
                  </a:lnTo>
                  <a:lnTo>
                    <a:pt x="1370884" y="4766808"/>
                  </a:lnTo>
                  <a:lnTo>
                    <a:pt x="1404377" y="4803798"/>
                  </a:lnTo>
                  <a:lnTo>
                    <a:pt x="1438178" y="4840443"/>
                  </a:lnTo>
                  <a:lnTo>
                    <a:pt x="1472289" y="4876742"/>
                  </a:lnTo>
                  <a:lnTo>
                    <a:pt x="1506710" y="4912694"/>
                  </a:lnTo>
                  <a:lnTo>
                    <a:pt x="1541442" y="4948298"/>
                  </a:lnTo>
                  <a:lnTo>
                    <a:pt x="1576485" y="4983555"/>
                  </a:lnTo>
                  <a:lnTo>
                    <a:pt x="1611840" y="5018462"/>
                  </a:lnTo>
                  <a:lnTo>
                    <a:pt x="1647508" y="5053019"/>
                  </a:lnTo>
                  <a:lnTo>
                    <a:pt x="1683489" y="5087227"/>
                  </a:lnTo>
                  <a:lnTo>
                    <a:pt x="1719784" y="5121083"/>
                  </a:lnTo>
                  <a:lnTo>
                    <a:pt x="1756394" y="5154588"/>
                  </a:lnTo>
                  <a:lnTo>
                    <a:pt x="1793319" y="5187740"/>
                  </a:lnTo>
                  <a:lnTo>
                    <a:pt x="1830560" y="5220539"/>
                  </a:lnTo>
                  <a:lnTo>
                    <a:pt x="1868118" y="5252984"/>
                  </a:lnTo>
                  <a:lnTo>
                    <a:pt x="1905993" y="5285074"/>
                  </a:lnTo>
                  <a:lnTo>
                    <a:pt x="1944185" y="5316810"/>
                  </a:lnTo>
                  <a:lnTo>
                    <a:pt x="1982697" y="5348189"/>
                  </a:lnTo>
                  <a:lnTo>
                    <a:pt x="2021527" y="5379212"/>
                  </a:lnTo>
                  <a:lnTo>
                    <a:pt x="2060678" y="5409877"/>
                  </a:lnTo>
                  <a:lnTo>
                    <a:pt x="2100148" y="5440185"/>
                  </a:lnTo>
                  <a:lnTo>
                    <a:pt x="2139940" y="5470133"/>
                  </a:lnTo>
                  <a:lnTo>
                    <a:pt x="2180054" y="5499723"/>
                  </a:lnTo>
                  <a:lnTo>
                    <a:pt x="2220490" y="5528952"/>
                  </a:lnTo>
                  <a:lnTo>
                    <a:pt x="2261249" y="5557820"/>
                  </a:lnTo>
                  <a:lnTo>
                    <a:pt x="2302332" y="5586327"/>
                  </a:lnTo>
                  <a:lnTo>
                    <a:pt x="2343740" y="5614471"/>
                  </a:lnTo>
                  <a:lnTo>
                    <a:pt x="2385472" y="5642253"/>
                  </a:lnTo>
                  <a:lnTo>
                    <a:pt x="2427530" y="5669671"/>
                  </a:lnTo>
                  <a:lnTo>
                    <a:pt x="2469914" y="5696725"/>
                  </a:lnTo>
                  <a:lnTo>
                    <a:pt x="2512625" y="5723413"/>
                  </a:lnTo>
                  <a:lnTo>
                    <a:pt x="2555664" y="5749736"/>
                  </a:lnTo>
                  <a:lnTo>
                    <a:pt x="2599031" y="5775693"/>
                  </a:lnTo>
                  <a:lnTo>
                    <a:pt x="2642727" y="5801282"/>
                  </a:lnTo>
                  <a:lnTo>
                    <a:pt x="2686753" y="5826504"/>
                  </a:lnTo>
                  <a:lnTo>
                    <a:pt x="2731108" y="5851357"/>
                  </a:lnTo>
                  <a:lnTo>
                    <a:pt x="2775795" y="5875840"/>
                  </a:lnTo>
                  <a:lnTo>
                    <a:pt x="2820813" y="5899954"/>
                  </a:lnTo>
                  <a:lnTo>
                    <a:pt x="2866163" y="5923698"/>
                  </a:lnTo>
                  <a:lnTo>
                    <a:pt x="2911846" y="5947070"/>
                  </a:lnTo>
                  <a:lnTo>
                    <a:pt x="2957862" y="5970069"/>
                  </a:lnTo>
                  <a:lnTo>
                    <a:pt x="3004213" y="5992697"/>
                  </a:lnTo>
                  <a:lnTo>
                    <a:pt x="3050898" y="6014951"/>
                  </a:lnTo>
                  <a:lnTo>
                    <a:pt x="3097918" y="6036830"/>
                  </a:lnTo>
                  <a:lnTo>
                    <a:pt x="3142532" y="6056932"/>
                  </a:lnTo>
                  <a:lnTo>
                    <a:pt x="3187365" y="6076369"/>
                  </a:lnTo>
                  <a:lnTo>
                    <a:pt x="3232408" y="6095185"/>
                  </a:lnTo>
                  <a:lnTo>
                    <a:pt x="3277653" y="6113421"/>
                  </a:lnTo>
                  <a:lnTo>
                    <a:pt x="3323089" y="6131121"/>
                  </a:lnTo>
                  <a:lnTo>
                    <a:pt x="3368709" y="6148328"/>
                  </a:lnTo>
                  <a:lnTo>
                    <a:pt x="3414502" y="6165083"/>
                  </a:lnTo>
                  <a:lnTo>
                    <a:pt x="3460460" y="6181429"/>
                  </a:lnTo>
                  <a:lnTo>
                    <a:pt x="3506573" y="6197410"/>
                  </a:lnTo>
                  <a:lnTo>
                    <a:pt x="3552832" y="6213068"/>
                  </a:lnTo>
                  <a:lnTo>
                    <a:pt x="3602392" y="6229340"/>
                  </a:lnTo>
                  <a:lnTo>
                    <a:pt x="3652011" y="6245000"/>
                  </a:lnTo>
                  <a:lnTo>
                    <a:pt x="3701691" y="6260040"/>
                  </a:lnTo>
                  <a:lnTo>
                    <a:pt x="3751431" y="6274451"/>
                  </a:lnTo>
                  <a:lnTo>
                    <a:pt x="3801232" y="6288226"/>
                  </a:lnTo>
                  <a:lnTo>
                    <a:pt x="3851096" y="6301354"/>
                  </a:lnTo>
                  <a:lnTo>
                    <a:pt x="3901022" y="6313828"/>
                  </a:lnTo>
                  <a:lnTo>
                    <a:pt x="3951010" y="6325640"/>
                  </a:lnTo>
                  <a:lnTo>
                    <a:pt x="4001063" y="6336782"/>
                  </a:lnTo>
                  <a:lnTo>
                    <a:pt x="4051179" y="6347243"/>
                  </a:lnTo>
                  <a:lnTo>
                    <a:pt x="4101360" y="6357017"/>
                  </a:lnTo>
                  <a:lnTo>
                    <a:pt x="4151607" y="6366095"/>
                  </a:lnTo>
                  <a:lnTo>
                    <a:pt x="4201919" y="6374468"/>
                  </a:lnTo>
                  <a:lnTo>
                    <a:pt x="4252298" y="6382128"/>
                  </a:lnTo>
                  <a:lnTo>
                    <a:pt x="4302743" y="6389067"/>
                  </a:lnTo>
                  <a:lnTo>
                    <a:pt x="4353257" y="6395276"/>
                  </a:lnTo>
                  <a:lnTo>
                    <a:pt x="4403838" y="6400746"/>
                  </a:lnTo>
                  <a:lnTo>
                    <a:pt x="4454488" y="6405469"/>
                  </a:lnTo>
                  <a:lnTo>
                    <a:pt x="4505207" y="6409437"/>
                  </a:lnTo>
                  <a:lnTo>
                    <a:pt x="4555996" y="6412642"/>
                  </a:lnTo>
                  <a:lnTo>
                    <a:pt x="4606855" y="6415074"/>
                  </a:lnTo>
                  <a:lnTo>
                    <a:pt x="4657785" y="6416726"/>
                  </a:lnTo>
                  <a:lnTo>
                    <a:pt x="4708786" y="6417589"/>
                  </a:lnTo>
                  <a:lnTo>
                    <a:pt x="4761385" y="6417655"/>
                  </a:lnTo>
                  <a:lnTo>
                    <a:pt x="4813606" y="6416872"/>
                  </a:lnTo>
                  <a:lnTo>
                    <a:pt x="4865441" y="6415227"/>
                  </a:lnTo>
                  <a:lnTo>
                    <a:pt x="4916884" y="6412706"/>
                  </a:lnTo>
                  <a:lnTo>
                    <a:pt x="4967928" y="6409294"/>
                  </a:lnTo>
                  <a:lnTo>
                    <a:pt x="5018566" y="6404977"/>
                  </a:lnTo>
                  <a:lnTo>
                    <a:pt x="5068791" y="6399740"/>
                  </a:lnTo>
                  <a:lnTo>
                    <a:pt x="5118597" y="6393570"/>
                  </a:lnTo>
                  <a:lnTo>
                    <a:pt x="5167976" y="6386452"/>
                  </a:lnTo>
                  <a:lnTo>
                    <a:pt x="5216922" y="6378373"/>
                  </a:lnTo>
                  <a:lnTo>
                    <a:pt x="5265427" y="6369316"/>
                  </a:lnTo>
                  <a:lnTo>
                    <a:pt x="5324736" y="6355029"/>
                  </a:lnTo>
                  <a:lnTo>
                    <a:pt x="5324736" y="1685925"/>
                  </a:lnTo>
                  <a:lnTo>
                    <a:pt x="5240027" y="1639697"/>
                  </a:lnTo>
                  <a:lnTo>
                    <a:pt x="5200938" y="1617597"/>
                  </a:lnTo>
                  <a:lnTo>
                    <a:pt x="5160723" y="1594483"/>
                  </a:lnTo>
                  <a:lnTo>
                    <a:pt x="5119260" y="1570232"/>
                  </a:lnTo>
                  <a:lnTo>
                    <a:pt x="5076430" y="1544724"/>
                  </a:lnTo>
                  <a:lnTo>
                    <a:pt x="5032112" y="1517837"/>
                  </a:lnTo>
                  <a:lnTo>
                    <a:pt x="4986187" y="1489451"/>
                  </a:lnTo>
                  <a:lnTo>
                    <a:pt x="4938534" y="1459443"/>
                  </a:lnTo>
                  <a:lnTo>
                    <a:pt x="4889033" y="1427693"/>
                  </a:lnTo>
                  <a:lnTo>
                    <a:pt x="4837564" y="1394078"/>
                  </a:lnTo>
                  <a:lnTo>
                    <a:pt x="4795483" y="1366013"/>
                  </a:lnTo>
                  <a:lnTo>
                    <a:pt x="4753948" y="1337470"/>
                  </a:lnTo>
                  <a:lnTo>
                    <a:pt x="4712976" y="1308432"/>
                  </a:lnTo>
                  <a:lnTo>
                    <a:pt x="4672587" y="1278883"/>
                  </a:lnTo>
                  <a:lnTo>
                    <a:pt x="4632799" y="1248806"/>
                  </a:lnTo>
                  <a:lnTo>
                    <a:pt x="4593629" y="1218185"/>
                  </a:lnTo>
                  <a:lnTo>
                    <a:pt x="4555096" y="1187001"/>
                  </a:lnTo>
                  <a:lnTo>
                    <a:pt x="4517218" y="1155239"/>
                  </a:lnTo>
                  <a:lnTo>
                    <a:pt x="4480013" y="1122882"/>
                  </a:lnTo>
                  <a:lnTo>
                    <a:pt x="4443499" y="1089914"/>
                  </a:lnTo>
                  <a:lnTo>
                    <a:pt x="4407695" y="1056316"/>
                  </a:lnTo>
                  <a:lnTo>
                    <a:pt x="4372619" y="1022073"/>
                  </a:lnTo>
                  <a:lnTo>
                    <a:pt x="4338289" y="987168"/>
                  </a:lnTo>
                  <a:lnTo>
                    <a:pt x="4304724" y="951584"/>
                  </a:lnTo>
                  <a:lnTo>
                    <a:pt x="4271940" y="915304"/>
                  </a:lnTo>
                  <a:lnTo>
                    <a:pt x="4239957" y="878312"/>
                  </a:lnTo>
                  <a:lnTo>
                    <a:pt x="4208793" y="840591"/>
                  </a:lnTo>
                  <a:lnTo>
                    <a:pt x="4178466" y="802123"/>
                  </a:lnTo>
                  <a:lnTo>
                    <a:pt x="4148994" y="762893"/>
                  </a:lnTo>
                  <a:lnTo>
                    <a:pt x="4120395" y="722884"/>
                  </a:lnTo>
                  <a:lnTo>
                    <a:pt x="4090663" y="679120"/>
                  </a:lnTo>
                  <a:lnTo>
                    <a:pt x="4062200" y="635050"/>
                  </a:lnTo>
                  <a:lnTo>
                    <a:pt x="4034976" y="590681"/>
                  </a:lnTo>
                  <a:lnTo>
                    <a:pt x="4008964" y="546021"/>
                  </a:lnTo>
                  <a:lnTo>
                    <a:pt x="3984135" y="501079"/>
                  </a:lnTo>
                  <a:lnTo>
                    <a:pt x="3960460" y="455861"/>
                  </a:lnTo>
                  <a:lnTo>
                    <a:pt x="3937910" y="410377"/>
                  </a:lnTo>
                  <a:lnTo>
                    <a:pt x="3916457" y="364634"/>
                  </a:lnTo>
                  <a:lnTo>
                    <a:pt x="3896073" y="318640"/>
                  </a:lnTo>
                  <a:lnTo>
                    <a:pt x="3876728" y="272404"/>
                  </a:lnTo>
                  <a:lnTo>
                    <a:pt x="3858394" y="225932"/>
                  </a:lnTo>
                  <a:lnTo>
                    <a:pt x="3784988" y="0"/>
                  </a:lnTo>
                  <a:close/>
                </a:path>
              </a:pathLst>
            </a:custGeom>
            <a:solidFill>
              <a:srgbClr val="9F9D79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330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QUESTIONS?</a:t>
            </a:r>
            <a:r>
              <a:rPr spc="245" dirty="0"/>
              <a:t> </a:t>
            </a:r>
            <a:r>
              <a:rPr spc="470" dirty="0"/>
              <a:t>CONTACT</a:t>
            </a:r>
            <a:r>
              <a:rPr spc="245" dirty="0"/>
              <a:t> </a:t>
            </a:r>
            <a:r>
              <a:rPr spc="445" dirty="0"/>
              <a:t>FOOD</a:t>
            </a:r>
            <a:r>
              <a:rPr spc="254" dirty="0"/>
              <a:t> </a:t>
            </a:r>
            <a:r>
              <a:rPr spc="45" dirty="0"/>
              <a:t>LIFELINE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941" y="1364107"/>
            <a:ext cx="10340975" cy="5037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0" marR="1506220">
              <a:lnSpc>
                <a:spcPct val="100000"/>
              </a:lnSpc>
              <a:spcBef>
                <a:spcPts val="100"/>
              </a:spcBef>
            </a:pPr>
            <a:r>
              <a:rPr sz="3000" spc="-90" dirty="0">
                <a:solidFill>
                  <a:srgbClr val="533D34"/>
                </a:solidFill>
                <a:latin typeface="Calibri"/>
                <a:cs typeface="Calibri"/>
              </a:rPr>
              <a:t>Please</a:t>
            </a:r>
            <a:r>
              <a:rPr sz="30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533D34"/>
                </a:solidFill>
                <a:latin typeface="Calibri"/>
                <a:cs typeface="Calibri"/>
              </a:rPr>
              <a:t>direct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95" dirty="0">
                <a:solidFill>
                  <a:srgbClr val="533D34"/>
                </a:solidFill>
                <a:latin typeface="Calibri"/>
                <a:cs typeface="Calibri"/>
              </a:rPr>
              <a:t>all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75" dirty="0">
                <a:solidFill>
                  <a:srgbClr val="533D34"/>
                </a:solidFill>
                <a:latin typeface="Calibri"/>
                <a:cs typeface="Calibri"/>
              </a:rPr>
              <a:t>online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55" dirty="0">
                <a:solidFill>
                  <a:srgbClr val="533D34"/>
                </a:solidFill>
                <a:latin typeface="Calibri"/>
                <a:cs typeface="Calibri"/>
              </a:rPr>
              <a:t>ordering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related </a:t>
            </a:r>
            <a:r>
              <a:rPr sz="3000" spc="-90" dirty="0">
                <a:solidFill>
                  <a:srgbClr val="533D34"/>
                </a:solidFill>
                <a:latin typeface="Calibri"/>
                <a:cs typeface="Calibri"/>
              </a:rPr>
              <a:t>calls</a:t>
            </a:r>
            <a:r>
              <a:rPr sz="3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to </a:t>
            </a:r>
            <a:r>
              <a:rPr sz="3000" u="sng" spc="-10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Agency</a:t>
            </a:r>
            <a:r>
              <a:rPr sz="3000" u="sng" spc="-2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3000" u="sng" spc="-8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Relations</a:t>
            </a:r>
            <a:r>
              <a:rPr sz="3000" u="sng" spc="-15" dirty="0">
                <a:solidFill>
                  <a:srgbClr val="533D34"/>
                </a:solidFill>
                <a:uFill>
                  <a:solidFill>
                    <a:srgbClr val="533D34"/>
                  </a:solidFill>
                </a:uFill>
                <a:latin typeface="Calibri"/>
                <a:cs typeface="Calibri"/>
              </a:rPr>
              <a:t> </a:t>
            </a:r>
            <a:r>
              <a:rPr sz="3000" u="none" dirty="0">
                <a:solidFill>
                  <a:srgbClr val="533D34"/>
                </a:solidFill>
                <a:latin typeface="Calibri"/>
                <a:cs typeface="Calibri"/>
              </a:rPr>
              <a:t>so</a:t>
            </a:r>
            <a:r>
              <a:rPr sz="3000" u="none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u="none" dirty="0">
                <a:solidFill>
                  <a:srgbClr val="533D34"/>
                </a:solidFill>
                <a:latin typeface="Calibri"/>
                <a:cs typeface="Calibri"/>
              </a:rPr>
              <a:t>we</a:t>
            </a:r>
            <a:r>
              <a:rPr sz="3000" u="none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u="none" spc="-25" dirty="0">
                <a:solidFill>
                  <a:srgbClr val="533D34"/>
                </a:solidFill>
                <a:latin typeface="Calibri"/>
                <a:cs typeface="Calibri"/>
              </a:rPr>
              <a:t>can </a:t>
            </a:r>
            <a:r>
              <a:rPr sz="3000" u="none" spc="-35" dirty="0">
                <a:solidFill>
                  <a:srgbClr val="533D34"/>
                </a:solidFill>
                <a:latin typeface="Calibri"/>
                <a:cs typeface="Calibri"/>
              </a:rPr>
              <a:t>best</a:t>
            </a:r>
            <a:r>
              <a:rPr sz="3000" u="none" spc="-114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u="none" spc="-40" dirty="0">
                <a:solidFill>
                  <a:srgbClr val="533D34"/>
                </a:solidFill>
                <a:latin typeface="Calibri"/>
                <a:cs typeface="Calibri"/>
              </a:rPr>
              <a:t>serve</a:t>
            </a:r>
            <a:r>
              <a:rPr sz="3000" u="none" spc="-1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u="none" spc="-20" dirty="0">
                <a:solidFill>
                  <a:srgbClr val="533D34"/>
                </a:solidFill>
                <a:latin typeface="Calibri"/>
                <a:cs typeface="Calibri"/>
              </a:rPr>
              <a:t>you!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4"/>
              </a:spcBef>
            </a:pPr>
            <a:r>
              <a:rPr sz="3000" spc="280" dirty="0">
                <a:solidFill>
                  <a:srgbClr val="533D34"/>
                </a:solidFill>
                <a:latin typeface="Calibri"/>
                <a:cs typeface="Calibri"/>
              </a:rPr>
              <a:t>CONTACT</a:t>
            </a:r>
            <a:r>
              <a:rPr sz="3000" spc="1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215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3000" spc="1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105" dirty="0">
                <a:solidFill>
                  <a:srgbClr val="533D34"/>
                </a:solidFill>
                <a:latin typeface="Calibri"/>
                <a:cs typeface="Calibri"/>
              </a:rPr>
              <a:t>RELATIONS</a:t>
            </a:r>
            <a:endParaRPr sz="3000">
              <a:latin typeface="Calibri"/>
              <a:cs typeface="Calibri"/>
            </a:endParaRPr>
          </a:p>
          <a:p>
            <a:pPr marL="469900" marR="189865" indent="-457200">
              <a:lnSpc>
                <a:spcPct val="100000"/>
              </a:lnSpc>
              <a:buChar char="•"/>
              <a:tabLst>
                <a:tab pos="469900" algn="l"/>
                <a:tab pos="575945" algn="l"/>
              </a:tabLst>
            </a:pPr>
            <a:r>
              <a:rPr sz="3000" dirty="0">
                <a:solidFill>
                  <a:srgbClr val="533D34"/>
                </a:solidFill>
                <a:latin typeface="Arial"/>
                <a:cs typeface="Arial"/>
              </a:rPr>
              <a:t>	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Dial</a:t>
            </a:r>
            <a:r>
              <a:rPr sz="3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(206)</a:t>
            </a:r>
            <a:r>
              <a:rPr sz="3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492-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5530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5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3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75" dirty="0">
                <a:solidFill>
                  <a:srgbClr val="533D34"/>
                </a:solidFill>
                <a:latin typeface="Calibri"/>
                <a:cs typeface="Calibri"/>
              </a:rPr>
              <a:t>ask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90" dirty="0">
                <a:solidFill>
                  <a:srgbClr val="533D34"/>
                </a:solidFill>
                <a:latin typeface="Calibri"/>
                <a:cs typeface="Calibri"/>
              </a:rPr>
              <a:t>speak</a:t>
            </a:r>
            <a:r>
              <a:rPr sz="3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533D34"/>
                </a:solidFill>
                <a:latin typeface="Calibri"/>
                <a:cs typeface="Calibri"/>
              </a:rPr>
              <a:t>with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533D34"/>
                </a:solidFill>
                <a:latin typeface="Calibri"/>
                <a:cs typeface="Calibri"/>
              </a:rPr>
              <a:t>member</a:t>
            </a:r>
            <a:r>
              <a:rPr sz="3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533D34"/>
                </a:solidFill>
                <a:latin typeface="Calibri"/>
                <a:cs typeface="Calibri"/>
              </a:rPr>
              <a:t>Agency 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Relations.</a:t>
            </a:r>
            <a:endParaRPr sz="3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</a:tabLst>
            </a:pP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Email</a:t>
            </a:r>
            <a:r>
              <a:rPr sz="3000" spc="-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05" dirty="0">
                <a:solidFill>
                  <a:srgbClr val="533D34"/>
                </a:solidFill>
                <a:latin typeface="Calibri"/>
                <a:cs typeface="Calibri"/>
                <a:hlinkClick r:id="rId3"/>
              </a:rPr>
              <a:t>AgencyRelations@foodlifeline.org</a:t>
            </a:r>
            <a:r>
              <a:rPr sz="3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(if</a:t>
            </a:r>
            <a:r>
              <a:rPr sz="30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30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45" dirty="0">
                <a:solidFill>
                  <a:srgbClr val="533D34"/>
                </a:solidFill>
                <a:latin typeface="Calibri"/>
                <a:cs typeface="Calibri"/>
              </a:rPr>
              <a:t>need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3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3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533D34"/>
                </a:solidFill>
                <a:latin typeface="Calibri"/>
                <a:cs typeface="Calibri"/>
              </a:rPr>
              <a:t>urgent)</a:t>
            </a:r>
            <a:endParaRPr sz="30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If</a:t>
            </a:r>
            <a:r>
              <a:rPr sz="30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call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urgent</a:t>
            </a:r>
            <a:r>
              <a:rPr sz="30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533D34"/>
                </a:solidFill>
                <a:latin typeface="Calibri"/>
                <a:cs typeface="Calibri"/>
              </a:rPr>
              <a:t>were</a:t>
            </a:r>
            <a:r>
              <a:rPr sz="30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10" dirty="0">
                <a:solidFill>
                  <a:srgbClr val="533D34"/>
                </a:solidFill>
                <a:latin typeface="Calibri"/>
                <a:cs typeface="Calibri"/>
              </a:rPr>
              <a:t>unable</a:t>
            </a:r>
            <a:r>
              <a:rPr sz="3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65" dirty="0">
                <a:solidFill>
                  <a:srgbClr val="533D34"/>
                </a:solidFill>
                <a:latin typeface="Calibri"/>
                <a:cs typeface="Calibri"/>
              </a:rPr>
              <a:t>reach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45" dirty="0">
                <a:solidFill>
                  <a:srgbClr val="533D34"/>
                </a:solidFill>
                <a:latin typeface="Calibri"/>
                <a:cs typeface="Calibri"/>
              </a:rPr>
              <a:t>member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of Agency</a:t>
            </a:r>
            <a:r>
              <a:rPr sz="3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00" dirty="0">
                <a:solidFill>
                  <a:srgbClr val="533D34"/>
                </a:solidFill>
                <a:latin typeface="Calibri"/>
                <a:cs typeface="Calibri"/>
              </a:rPr>
              <a:t>Relations,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call</a:t>
            </a:r>
            <a:r>
              <a:rPr sz="3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our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60" dirty="0">
                <a:solidFill>
                  <a:srgbClr val="533D34"/>
                </a:solidFill>
                <a:latin typeface="Calibri"/>
                <a:cs typeface="Calibri"/>
              </a:rPr>
              <a:t>reception</a:t>
            </a:r>
            <a:r>
              <a:rPr sz="30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50" dirty="0">
                <a:solidFill>
                  <a:srgbClr val="533D34"/>
                </a:solidFill>
                <a:latin typeface="Calibri"/>
                <a:cs typeface="Calibri"/>
              </a:rPr>
              <a:t>desk</a:t>
            </a:r>
            <a:r>
              <a:rPr sz="3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533D34"/>
                </a:solidFill>
                <a:latin typeface="Calibri"/>
                <a:cs typeface="Calibri"/>
              </a:rPr>
              <a:t>at</a:t>
            </a:r>
            <a:r>
              <a:rPr sz="3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533D34"/>
                </a:solidFill>
                <a:latin typeface="Calibri"/>
                <a:cs typeface="Calibri"/>
              </a:rPr>
              <a:t>206-492-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5530</a:t>
            </a:r>
            <a:r>
              <a:rPr sz="3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65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ask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3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3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Relations</a:t>
            </a:r>
            <a:r>
              <a:rPr sz="3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3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3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533D34"/>
                </a:solidFill>
                <a:latin typeface="Calibri"/>
                <a:cs typeface="Calibri"/>
              </a:rPr>
              <a:t>paged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8210" y="0"/>
            <a:ext cx="5424170" cy="6858000"/>
            <a:chOff x="6768210" y="0"/>
            <a:chExt cx="54241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8210" y="1875363"/>
              <a:ext cx="4727066" cy="49826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67263" y="0"/>
              <a:ext cx="5325110" cy="6417945"/>
            </a:xfrm>
            <a:custGeom>
              <a:avLst/>
              <a:gdLst/>
              <a:ahLst/>
              <a:cxnLst/>
              <a:rect l="l" t="t" r="r" b="b"/>
              <a:pathLst>
                <a:path w="5325109" h="6417945">
                  <a:moveTo>
                    <a:pt x="3784988" y="0"/>
                  </a:moveTo>
                  <a:lnTo>
                    <a:pt x="84462" y="0"/>
                  </a:lnTo>
                  <a:lnTo>
                    <a:pt x="80906" y="20447"/>
                  </a:lnTo>
                  <a:lnTo>
                    <a:pt x="73541" y="70907"/>
                  </a:lnTo>
                  <a:lnTo>
                    <a:pt x="66650" y="121476"/>
                  </a:lnTo>
                  <a:lnTo>
                    <a:pt x="60176" y="172139"/>
                  </a:lnTo>
                  <a:lnTo>
                    <a:pt x="54064" y="222879"/>
                  </a:lnTo>
                  <a:lnTo>
                    <a:pt x="48258" y="273682"/>
                  </a:lnTo>
                  <a:lnTo>
                    <a:pt x="37345" y="375412"/>
                  </a:lnTo>
                  <a:lnTo>
                    <a:pt x="32354" y="425442"/>
                  </a:lnTo>
                  <a:lnTo>
                    <a:pt x="27704" y="475487"/>
                  </a:lnTo>
                  <a:lnTo>
                    <a:pt x="23399" y="525546"/>
                  </a:lnTo>
                  <a:lnTo>
                    <a:pt x="19444" y="575620"/>
                  </a:lnTo>
                  <a:lnTo>
                    <a:pt x="15842" y="625709"/>
                  </a:lnTo>
                  <a:lnTo>
                    <a:pt x="12598" y="675812"/>
                  </a:lnTo>
                  <a:lnTo>
                    <a:pt x="9715" y="725929"/>
                  </a:lnTo>
                  <a:lnTo>
                    <a:pt x="7198" y="776062"/>
                  </a:lnTo>
                  <a:lnTo>
                    <a:pt x="5050" y="826209"/>
                  </a:lnTo>
                  <a:lnTo>
                    <a:pt x="3277" y="876372"/>
                  </a:lnTo>
                  <a:lnTo>
                    <a:pt x="1881" y="926550"/>
                  </a:lnTo>
                  <a:lnTo>
                    <a:pt x="866" y="976743"/>
                  </a:lnTo>
                  <a:lnTo>
                    <a:pt x="238" y="1026951"/>
                  </a:lnTo>
                  <a:lnTo>
                    <a:pt x="0" y="1077175"/>
                  </a:lnTo>
                  <a:lnTo>
                    <a:pt x="155" y="1127414"/>
                  </a:lnTo>
                  <a:lnTo>
                    <a:pt x="708" y="1177669"/>
                  </a:lnTo>
                  <a:lnTo>
                    <a:pt x="1664" y="1227940"/>
                  </a:lnTo>
                  <a:lnTo>
                    <a:pt x="3025" y="1278227"/>
                  </a:lnTo>
                  <a:lnTo>
                    <a:pt x="4797" y="1328529"/>
                  </a:lnTo>
                  <a:lnTo>
                    <a:pt x="6982" y="1378848"/>
                  </a:lnTo>
                  <a:lnTo>
                    <a:pt x="9586" y="1429183"/>
                  </a:lnTo>
                  <a:lnTo>
                    <a:pt x="12612" y="1479534"/>
                  </a:lnTo>
                  <a:lnTo>
                    <a:pt x="16064" y="1529901"/>
                  </a:lnTo>
                  <a:lnTo>
                    <a:pt x="19947" y="1580285"/>
                  </a:lnTo>
                  <a:lnTo>
                    <a:pt x="24264" y="1630685"/>
                  </a:lnTo>
                  <a:lnTo>
                    <a:pt x="29019" y="1681102"/>
                  </a:lnTo>
                  <a:lnTo>
                    <a:pt x="34217" y="1731535"/>
                  </a:lnTo>
                  <a:lnTo>
                    <a:pt x="39861" y="1781986"/>
                  </a:lnTo>
                  <a:lnTo>
                    <a:pt x="45956" y="1832453"/>
                  </a:lnTo>
                  <a:lnTo>
                    <a:pt x="52506" y="1882938"/>
                  </a:lnTo>
                  <a:lnTo>
                    <a:pt x="59514" y="1933439"/>
                  </a:lnTo>
                  <a:lnTo>
                    <a:pt x="66984" y="1983958"/>
                  </a:lnTo>
                  <a:lnTo>
                    <a:pt x="74921" y="2034494"/>
                  </a:lnTo>
                  <a:lnTo>
                    <a:pt x="83330" y="2085047"/>
                  </a:lnTo>
                  <a:lnTo>
                    <a:pt x="92212" y="2135618"/>
                  </a:lnTo>
                  <a:lnTo>
                    <a:pt x="101574" y="2186207"/>
                  </a:lnTo>
                  <a:lnTo>
                    <a:pt x="111419" y="2236813"/>
                  </a:lnTo>
                  <a:lnTo>
                    <a:pt x="121750" y="2287437"/>
                  </a:lnTo>
                  <a:lnTo>
                    <a:pt x="132572" y="2338079"/>
                  </a:lnTo>
                  <a:lnTo>
                    <a:pt x="143890" y="2388739"/>
                  </a:lnTo>
                  <a:lnTo>
                    <a:pt x="155706" y="2439417"/>
                  </a:lnTo>
                  <a:lnTo>
                    <a:pt x="168026" y="2490114"/>
                  </a:lnTo>
                  <a:lnTo>
                    <a:pt x="180853" y="2540828"/>
                  </a:lnTo>
                  <a:lnTo>
                    <a:pt x="194190" y="2591562"/>
                  </a:lnTo>
                  <a:lnTo>
                    <a:pt x="207100" y="2638957"/>
                  </a:lnTo>
                  <a:lnTo>
                    <a:pt x="220415" y="2686215"/>
                  </a:lnTo>
                  <a:lnTo>
                    <a:pt x="234136" y="2733336"/>
                  </a:lnTo>
                  <a:lnTo>
                    <a:pt x="248267" y="2780317"/>
                  </a:lnTo>
                  <a:lnTo>
                    <a:pt x="262809" y="2827158"/>
                  </a:lnTo>
                  <a:lnTo>
                    <a:pt x="277764" y="2873858"/>
                  </a:lnTo>
                  <a:lnTo>
                    <a:pt x="293136" y="2920417"/>
                  </a:lnTo>
                  <a:lnTo>
                    <a:pt x="308925" y="2966834"/>
                  </a:lnTo>
                  <a:lnTo>
                    <a:pt x="325135" y="3013107"/>
                  </a:lnTo>
                  <a:lnTo>
                    <a:pt x="341769" y="3059236"/>
                  </a:lnTo>
                  <a:lnTo>
                    <a:pt x="358827" y="3105221"/>
                  </a:lnTo>
                  <a:lnTo>
                    <a:pt x="376312" y="3151060"/>
                  </a:lnTo>
                  <a:lnTo>
                    <a:pt x="394227" y="3196753"/>
                  </a:lnTo>
                  <a:lnTo>
                    <a:pt x="412574" y="3242298"/>
                  </a:lnTo>
                  <a:lnTo>
                    <a:pt x="431356" y="3287696"/>
                  </a:lnTo>
                  <a:lnTo>
                    <a:pt x="450574" y="3332944"/>
                  </a:lnTo>
                  <a:lnTo>
                    <a:pt x="470230" y="3378043"/>
                  </a:lnTo>
                  <a:lnTo>
                    <a:pt x="490328" y="3422991"/>
                  </a:lnTo>
                  <a:lnTo>
                    <a:pt x="510869" y="3467788"/>
                  </a:lnTo>
                  <a:lnTo>
                    <a:pt x="531856" y="3512432"/>
                  </a:lnTo>
                  <a:lnTo>
                    <a:pt x="553290" y="3556924"/>
                  </a:lnTo>
                  <a:lnTo>
                    <a:pt x="575175" y="3601262"/>
                  </a:lnTo>
                  <a:lnTo>
                    <a:pt x="597512" y="3645445"/>
                  </a:lnTo>
                  <a:lnTo>
                    <a:pt x="620304" y="3689473"/>
                  </a:lnTo>
                  <a:lnTo>
                    <a:pt x="643553" y="3733345"/>
                  </a:lnTo>
                  <a:lnTo>
                    <a:pt x="667262" y="3777059"/>
                  </a:lnTo>
                  <a:lnTo>
                    <a:pt x="691432" y="3820616"/>
                  </a:lnTo>
                  <a:lnTo>
                    <a:pt x="716066" y="3864014"/>
                  </a:lnTo>
                  <a:lnTo>
                    <a:pt x="741166" y="3907252"/>
                  </a:lnTo>
                  <a:lnTo>
                    <a:pt x="766735" y="3950330"/>
                  </a:lnTo>
                  <a:lnTo>
                    <a:pt x="792774" y="3993247"/>
                  </a:lnTo>
                  <a:lnTo>
                    <a:pt x="819286" y="4036001"/>
                  </a:lnTo>
                  <a:lnTo>
                    <a:pt x="846274" y="4078593"/>
                  </a:lnTo>
                  <a:lnTo>
                    <a:pt x="873739" y="4121022"/>
                  </a:lnTo>
                  <a:lnTo>
                    <a:pt x="901684" y="4163285"/>
                  </a:lnTo>
                  <a:lnTo>
                    <a:pt x="930112" y="4205384"/>
                  </a:lnTo>
                  <a:lnTo>
                    <a:pt x="959023" y="4247317"/>
                  </a:lnTo>
                  <a:lnTo>
                    <a:pt x="988422" y="4289082"/>
                  </a:lnTo>
                  <a:lnTo>
                    <a:pt x="1018309" y="4330680"/>
                  </a:lnTo>
                  <a:lnTo>
                    <a:pt x="1048688" y="4372109"/>
                  </a:lnTo>
                  <a:lnTo>
                    <a:pt x="1079561" y="4413369"/>
                  </a:lnTo>
                  <a:lnTo>
                    <a:pt x="1110929" y="4454459"/>
                  </a:lnTo>
                  <a:lnTo>
                    <a:pt x="1142795" y="4495377"/>
                  </a:lnTo>
                  <a:lnTo>
                    <a:pt x="1175162" y="4536124"/>
                  </a:lnTo>
                  <a:lnTo>
                    <a:pt x="1208031" y="4576699"/>
                  </a:lnTo>
                  <a:lnTo>
                    <a:pt x="1239989" y="4615406"/>
                  </a:lnTo>
                  <a:lnTo>
                    <a:pt x="1272253" y="4653771"/>
                  </a:lnTo>
                  <a:lnTo>
                    <a:pt x="1304823" y="4691793"/>
                  </a:lnTo>
                  <a:lnTo>
                    <a:pt x="1337700" y="4729473"/>
                  </a:lnTo>
                  <a:lnTo>
                    <a:pt x="1370884" y="4766808"/>
                  </a:lnTo>
                  <a:lnTo>
                    <a:pt x="1404377" y="4803798"/>
                  </a:lnTo>
                  <a:lnTo>
                    <a:pt x="1438178" y="4840443"/>
                  </a:lnTo>
                  <a:lnTo>
                    <a:pt x="1472289" y="4876742"/>
                  </a:lnTo>
                  <a:lnTo>
                    <a:pt x="1506710" y="4912694"/>
                  </a:lnTo>
                  <a:lnTo>
                    <a:pt x="1541442" y="4948298"/>
                  </a:lnTo>
                  <a:lnTo>
                    <a:pt x="1576485" y="4983555"/>
                  </a:lnTo>
                  <a:lnTo>
                    <a:pt x="1611840" y="5018462"/>
                  </a:lnTo>
                  <a:lnTo>
                    <a:pt x="1647508" y="5053019"/>
                  </a:lnTo>
                  <a:lnTo>
                    <a:pt x="1683489" y="5087227"/>
                  </a:lnTo>
                  <a:lnTo>
                    <a:pt x="1719784" y="5121083"/>
                  </a:lnTo>
                  <a:lnTo>
                    <a:pt x="1756394" y="5154588"/>
                  </a:lnTo>
                  <a:lnTo>
                    <a:pt x="1793319" y="5187740"/>
                  </a:lnTo>
                  <a:lnTo>
                    <a:pt x="1830560" y="5220539"/>
                  </a:lnTo>
                  <a:lnTo>
                    <a:pt x="1868118" y="5252984"/>
                  </a:lnTo>
                  <a:lnTo>
                    <a:pt x="1905993" y="5285074"/>
                  </a:lnTo>
                  <a:lnTo>
                    <a:pt x="1944185" y="5316810"/>
                  </a:lnTo>
                  <a:lnTo>
                    <a:pt x="1982697" y="5348189"/>
                  </a:lnTo>
                  <a:lnTo>
                    <a:pt x="2021527" y="5379212"/>
                  </a:lnTo>
                  <a:lnTo>
                    <a:pt x="2060678" y="5409877"/>
                  </a:lnTo>
                  <a:lnTo>
                    <a:pt x="2100148" y="5440185"/>
                  </a:lnTo>
                  <a:lnTo>
                    <a:pt x="2139940" y="5470133"/>
                  </a:lnTo>
                  <a:lnTo>
                    <a:pt x="2180054" y="5499723"/>
                  </a:lnTo>
                  <a:lnTo>
                    <a:pt x="2220490" y="5528952"/>
                  </a:lnTo>
                  <a:lnTo>
                    <a:pt x="2261249" y="5557820"/>
                  </a:lnTo>
                  <a:lnTo>
                    <a:pt x="2302332" y="5586327"/>
                  </a:lnTo>
                  <a:lnTo>
                    <a:pt x="2343740" y="5614471"/>
                  </a:lnTo>
                  <a:lnTo>
                    <a:pt x="2385472" y="5642253"/>
                  </a:lnTo>
                  <a:lnTo>
                    <a:pt x="2427530" y="5669671"/>
                  </a:lnTo>
                  <a:lnTo>
                    <a:pt x="2469914" y="5696725"/>
                  </a:lnTo>
                  <a:lnTo>
                    <a:pt x="2512625" y="5723413"/>
                  </a:lnTo>
                  <a:lnTo>
                    <a:pt x="2555664" y="5749736"/>
                  </a:lnTo>
                  <a:lnTo>
                    <a:pt x="2599031" y="5775693"/>
                  </a:lnTo>
                  <a:lnTo>
                    <a:pt x="2642727" y="5801282"/>
                  </a:lnTo>
                  <a:lnTo>
                    <a:pt x="2686753" y="5826504"/>
                  </a:lnTo>
                  <a:lnTo>
                    <a:pt x="2731108" y="5851357"/>
                  </a:lnTo>
                  <a:lnTo>
                    <a:pt x="2775795" y="5875840"/>
                  </a:lnTo>
                  <a:lnTo>
                    <a:pt x="2820813" y="5899954"/>
                  </a:lnTo>
                  <a:lnTo>
                    <a:pt x="2866163" y="5923698"/>
                  </a:lnTo>
                  <a:lnTo>
                    <a:pt x="2911846" y="5947070"/>
                  </a:lnTo>
                  <a:lnTo>
                    <a:pt x="2957862" y="5970069"/>
                  </a:lnTo>
                  <a:lnTo>
                    <a:pt x="3004213" y="5992697"/>
                  </a:lnTo>
                  <a:lnTo>
                    <a:pt x="3050898" y="6014951"/>
                  </a:lnTo>
                  <a:lnTo>
                    <a:pt x="3097918" y="6036830"/>
                  </a:lnTo>
                  <a:lnTo>
                    <a:pt x="3142532" y="6056932"/>
                  </a:lnTo>
                  <a:lnTo>
                    <a:pt x="3187365" y="6076369"/>
                  </a:lnTo>
                  <a:lnTo>
                    <a:pt x="3232408" y="6095185"/>
                  </a:lnTo>
                  <a:lnTo>
                    <a:pt x="3277653" y="6113421"/>
                  </a:lnTo>
                  <a:lnTo>
                    <a:pt x="3323089" y="6131121"/>
                  </a:lnTo>
                  <a:lnTo>
                    <a:pt x="3368709" y="6148328"/>
                  </a:lnTo>
                  <a:lnTo>
                    <a:pt x="3414502" y="6165083"/>
                  </a:lnTo>
                  <a:lnTo>
                    <a:pt x="3460460" y="6181429"/>
                  </a:lnTo>
                  <a:lnTo>
                    <a:pt x="3506573" y="6197410"/>
                  </a:lnTo>
                  <a:lnTo>
                    <a:pt x="3552832" y="6213068"/>
                  </a:lnTo>
                  <a:lnTo>
                    <a:pt x="3602392" y="6229340"/>
                  </a:lnTo>
                  <a:lnTo>
                    <a:pt x="3652011" y="6245000"/>
                  </a:lnTo>
                  <a:lnTo>
                    <a:pt x="3701691" y="6260040"/>
                  </a:lnTo>
                  <a:lnTo>
                    <a:pt x="3751431" y="6274451"/>
                  </a:lnTo>
                  <a:lnTo>
                    <a:pt x="3801232" y="6288226"/>
                  </a:lnTo>
                  <a:lnTo>
                    <a:pt x="3851096" y="6301354"/>
                  </a:lnTo>
                  <a:lnTo>
                    <a:pt x="3901022" y="6313828"/>
                  </a:lnTo>
                  <a:lnTo>
                    <a:pt x="3951010" y="6325640"/>
                  </a:lnTo>
                  <a:lnTo>
                    <a:pt x="4001063" y="6336782"/>
                  </a:lnTo>
                  <a:lnTo>
                    <a:pt x="4051179" y="6347243"/>
                  </a:lnTo>
                  <a:lnTo>
                    <a:pt x="4101360" y="6357017"/>
                  </a:lnTo>
                  <a:lnTo>
                    <a:pt x="4151607" y="6366095"/>
                  </a:lnTo>
                  <a:lnTo>
                    <a:pt x="4201919" y="6374468"/>
                  </a:lnTo>
                  <a:lnTo>
                    <a:pt x="4252298" y="6382128"/>
                  </a:lnTo>
                  <a:lnTo>
                    <a:pt x="4302743" y="6389067"/>
                  </a:lnTo>
                  <a:lnTo>
                    <a:pt x="4353257" y="6395276"/>
                  </a:lnTo>
                  <a:lnTo>
                    <a:pt x="4403838" y="6400746"/>
                  </a:lnTo>
                  <a:lnTo>
                    <a:pt x="4454488" y="6405469"/>
                  </a:lnTo>
                  <a:lnTo>
                    <a:pt x="4505207" y="6409437"/>
                  </a:lnTo>
                  <a:lnTo>
                    <a:pt x="4555996" y="6412642"/>
                  </a:lnTo>
                  <a:lnTo>
                    <a:pt x="4606855" y="6415074"/>
                  </a:lnTo>
                  <a:lnTo>
                    <a:pt x="4657785" y="6416726"/>
                  </a:lnTo>
                  <a:lnTo>
                    <a:pt x="4708786" y="6417589"/>
                  </a:lnTo>
                  <a:lnTo>
                    <a:pt x="4761385" y="6417655"/>
                  </a:lnTo>
                  <a:lnTo>
                    <a:pt x="4813606" y="6416872"/>
                  </a:lnTo>
                  <a:lnTo>
                    <a:pt x="4865441" y="6415227"/>
                  </a:lnTo>
                  <a:lnTo>
                    <a:pt x="4916884" y="6412706"/>
                  </a:lnTo>
                  <a:lnTo>
                    <a:pt x="4967928" y="6409294"/>
                  </a:lnTo>
                  <a:lnTo>
                    <a:pt x="5018566" y="6404977"/>
                  </a:lnTo>
                  <a:lnTo>
                    <a:pt x="5068791" y="6399740"/>
                  </a:lnTo>
                  <a:lnTo>
                    <a:pt x="5118597" y="6393570"/>
                  </a:lnTo>
                  <a:lnTo>
                    <a:pt x="5167976" y="6386452"/>
                  </a:lnTo>
                  <a:lnTo>
                    <a:pt x="5216922" y="6378373"/>
                  </a:lnTo>
                  <a:lnTo>
                    <a:pt x="5265427" y="6369316"/>
                  </a:lnTo>
                  <a:lnTo>
                    <a:pt x="5324736" y="6355029"/>
                  </a:lnTo>
                  <a:lnTo>
                    <a:pt x="5324736" y="1685925"/>
                  </a:lnTo>
                  <a:lnTo>
                    <a:pt x="5240027" y="1639697"/>
                  </a:lnTo>
                  <a:lnTo>
                    <a:pt x="5200938" y="1617597"/>
                  </a:lnTo>
                  <a:lnTo>
                    <a:pt x="5160723" y="1594483"/>
                  </a:lnTo>
                  <a:lnTo>
                    <a:pt x="5119260" y="1570232"/>
                  </a:lnTo>
                  <a:lnTo>
                    <a:pt x="5076430" y="1544724"/>
                  </a:lnTo>
                  <a:lnTo>
                    <a:pt x="5032112" y="1517837"/>
                  </a:lnTo>
                  <a:lnTo>
                    <a:pt x="4986187" y="1489451"/>
                  </a:lnTo>
                  <a:lnTo>
                    <a:pt x="4938534" y="1459443"/>
                  </a:lnTo>
                  <a:lnTo>
                    <a:pt x="4889033" y="1427693"/>
                  </a:lnTo>
                  <a:lnTo>
                    <a:pt x="4837564" y="1394078"/>
                  </a:lnTo>
                  <a:lnTo>
                    <a:pt x="4795483" y="1366013"/>
                  </a:lnTo>
                  <a:lnTo>
                    <a:pt x="4753948" y="1337470"/>
                  </a:lnTo>
                  <a:lnTo>
                    <a:pt x="4712976" y="1308432"/>
                  </a:lnTo>
                  <a:lnTo>
                    <a:pt x="4672587" y="1278883"/>
                  </a:lnTo>
                  <a:lnTo>
                    <a:pt x="4632799" y="1248806"/>
                  </a:lnTo>
                  <a:lnTo>
                    <a:pt x="4593629" y="1218185"/>
                  </a:lnTo>
                  <a:lnTo>
                    <a:pt x="4555096" y="1187001"/>
                  </a:lnTo>
                  <a:lnTo>
                    <a:pt x="4517218" y="1155239"/>
                  </a:lnTo>
                  <a:lnTo>
                    <a:pt x="4480013" y="1122882"/>
                  </a:lnTo>
                  <a:lnTo>
                    <a:pt x="4443499" y="1089914"/>
                  </a:lnTo>
                  <a:lnTo>
                    <a:pt x="4407695" y="1056316"/>
                  </a:lnTo>
                  <a:lnTo>
                    <a:pt x="4372619" y="1022073"/>
                  </a:lnTo>
                  <a:lnTo>
                    <a:pt x="4338289" y="987168"/>
                  </a:lnTo>
                  <a:lnTo>
                    <a:pt x="4304724" y="951584"/>
                  </a:lnTo>
                  <a:lnTo>
                    <a:pt x="4271940" y="915304"/>
                  </a:lnTo>
                  <a:lnTo>
                    <a:pt x="4239957" y="878312"/>
                  </a:lnTo>
                  <a:lnTo>
                    <a:pt x="4208793" y="840591"/>
                  </a:lnTo>
                  <a:lnTo>
                    <a:pt x="4178466" y="802123"/>
                  </a:lnTo>
                  <a:lnTo>
                    <a:pt x="4148994" y="762893"/>
                  </a:lnTo>
                  <a:lnTo>
                    <a:pt x="4120395" y="722884"/>
                  </a:lnTo>
                  <a:lnTo>
                    <a:pt x="4090663" y="679120"/>
                  </a:lnTo>
                  <a:lnTo>
                    <a:pt x="4062200" y="635050"/>
                  </a:lnTo>
                  <a:lnTo>
                    <a:pt x="4034976" y="590681"/>
                  </a:lnTo>
                  <a:lnTo>
                    <a:pt x="4008964" y="546021"/>
                  </a:lnTo>
                  <a:lnTo>
                    <a:pt x="3984135" y="501079"/>
                  </a:lnTo>
                  <a:lnTo>
                    <a:pt x="3960460" y="455861"/>
                  </a:lnTo>
                  <a:lnTo>
                    <a:pt x="3937910" y="410377"/>
                  </a:lnTo>
                  <a:lnTo>
                    <a:pt x="3916457" y="364634"/>
                  </a:lnTo>
                  <a:lnTo>
                    <a:pt x="3896073" y="318640"/>
                  </a:lnTo>
                  <a:lnTo>
                    <a:pt x="3876728" y="272404"/>
                  </a:lnTo>
                  <a:lnTo>
                    <a:pt x="3858394" y="225932"/>
                  </a:lnTo>
                  <a:lnTo>
                    <a:pt x="3784988" y="0"/>
                  </a:lnTo>
                  <a:close/>
                </a:path>
              </a:pathLst>
            </a:custGeom>
            <a:solidFill>
              <a:srgbClr val="9F9D79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2747" y="588010"/>
            <a:ext cx="3848735" cy="97790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 algn="ctr">
              <a:lnSpc>
                <a:spcPct val="75000"/>
              </a:lnSpc>
              <a:spcBef>
                <a:spcPts val="844"/>
              </a:spcBef>
            </a:pPr>
            <a:r>
              <a:rPr sz="2500" b="1" spc="120" dirty="0">
                <a:solidFill>
                  <a:srgbClr val="533D34"/>
                </a:solidFill>
                <a:latin typeface="Cambria"/>
                <a:cs typeface="Cambria"/>
              </a:rPr>
              <a:t>Monday</a:t>
            </a:r>
            <a:r>
              <a:rPr sz="2500" b="1" spc="-45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14" dirty="0">
                <a:solidFill>
                  <a:srgbClr val="533D34"/>
                </a:solidFill>
                <a:latin typeface="Cambria"/>
                <a:cs typeface="Cambria"/>
              </a:rPr>
              <a:t>Delivery/Pickup </a:t>
            </a:r>
            <a:r>
              <a:rPr sz="2500" spc="55" dirty="0">
                <a:solidFill>
                  <a:srgbClr val="533D34"/>
                </a:solidFill>
                <a:latin typeface="Cambria"/>
                <a:cs typeface="Cambria"/>
              </a:rPr>
              <a:t>2</a:t>
            </a:r>
            <a:r>
              <a:rPr sz="2500" spc="-105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65" dirty="0">
                <a:solidFill>
                  <a:srgbClr val="533D34"/>
                </a:solidFill>
                <a:latin typeface="Cambria"/>
                <a:cs typeface="Cambria"/>
              </a:rPr>
              <a:t>Day</a:t>
            </a:r>
            <a:r>
              <a:rPr sz="2500" spc="-105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533D34"/>
                </a:solidFill>
                <a:latin typeface="Cambria"/>
                <a:cs typeface="Cambria"/>
              </a:rPr>
              <a:t>Order</a:t>
            </a:r>
            <a:r>
              <a:rPr sz="2500" spc="-9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533D34"/>
                </a:solidFill>
                <a:latin typeface="Cambria"/>
                <a:cs typeface="Cambria"/>
              </a:rPr>
              <a:t>Window </a:t>
            </a:r>
            <a:r>
              <a:rPr sz="2500" b="1" spc="75" dirty="0">
                <a:solidFill>
                  <a:srgbClr val="533D34"/>
                </a:solidFill>
                <a:latin typeface="Cambria"/>
                <a:cs typeface="Cambria"/>
              </a:rPr>
              <a:t>Wednesday/Thursday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9300" y="153416"/>
            <a:ext cx="319849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b="1" spc="95" dirty="0">
                <a:solidFill>
                  <a:srgbClr val="533D34"/>
                </a:solidFill>
                <a:latin typeface="Cambria"/>
                <a:cs typeface="Cambria"/>
              </a:rPr>
              <a:t>Tuesday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spc="114" dirty="0">
                <a:solidFill>
                  <a:srgbClr val="533D34"/>
                </a:solidFill>
                <a:latin typeface="Cambria"/>
                <a:cs typeface="Cambria"/>
              </a:rPr>
              <a:t>Delivery/Pickup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spc="55" dirty="0">
                <a:solidFill>
                  <a:srgbClr val="533D34"/>
                </a:solidFill>
                <a:latin typeface="Cambria"/>
                <a:cs typeface="Cambria"/>
              </a:rPr>
              <a:t>2</a:t>
            </a:r>
            <a:r>
              <a:rPr sz="2500" spc="-105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70" dirty="0">
                <a:solidFill>
                  <a:srgbClr val="533D34"/>
                </a:solidFill>
                <a:latin typeface="Cambria"/>
                <a:cs typeface="Cambria"/>
              </a:rPr>
              <a:t>Day</a:t>
            </a:r>
            <a:r>
              <a:rPr sz="2500" spc="-10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75" dirty="0">
                <a:solidFill>
                  <a:srgbClr val="533D34"/>
                </a:solidFill>
                <a:latin typeface="Cambria"/>
                <a:cs typeface="Cambria"/>
              </a:rPr>
              <a:t>Order</a:t>
            </a:r>
            <a:r>
              <a:rPr sz="2500" spc="-85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533D34"/>
                </a:solidFill>
                <a:latin typeface="Cambria"/>
                <a:cs typeface="Cambria"/>
              </a:rPr>
              <a:t>Window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b="1" spc="80" dirty="0">
                <a:solidFill>
                  <a:srgbClr val="533D34"/>
                </a:solidFill>
                <a:latin typeface="Cambria"/>
                <a:cs typeface="Cambria"/>
              </a:rPr>
              <a:t>Thursday/Friday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4554" y="220217"/>
            <a:ext cx="319722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b="1" spc="100" dirty="0">
                <a:solidFill>
                  <a:srgbClr val="533D34"/>
                </a:solidFill>
                <a:latin typeface="Cambria"/>
                <a:cs typeface="Cambria"/>
              </a:rPr>
              <a:t>Wednesday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spc="114" dirty="0">
                <a:solidFill>
                  <a:srgbClr val="533D34"/>
                </a:solidFill>
                <a:latin typeface="Cambria"/>
                <a:cs typeface="Cambria"/>
              </a:rPr>
              <a:t>Delivery/Pickup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spc="55" dirty="0">
                <a:solidFill>
                  <a:srgbClr val="533D34"/>
                </a:solidFill>
                <a:latin typeface="Cambria"/>
                <a:cs typeface="Cambria"/>
              </a:rPr>
              <a:t>2</a:t>
            </a:r>
            <a:r>
              <a:rPr sz="2500" spc="-105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65" dirty="0">
                <a:solidFill>
                  <a:srgbClr val="533D34"/>
                </a:solidFill>
                <a:latin typeface="Cambria"/>
                <a:cs typeface="Cambria"/>
              </a:rPr>
              <a:t>Day</a:t>
            </a:r>
            <a:r>
              <a:rPr sz="2500" spc="-10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533D34"/>
                </a:solidFill>
                <a:latin typeface="Cambria"/>
                <a:cs typeface="Cambria"/>
              </a:rPr>
              <a:t>Order</a:t>
            </a:r>
            <a:r>
              <a:rPr sz="2500" spc="-9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533D34"/>
                </a:solidFill>
                <a:latin typeface="Cambria"/>
                <a:cs typeface="Cambria"/>
              </a:rPr>
              <a:t>Window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b="1" spc="75" dirty="0">
                <a:solidFill>
                  <a:srgbClr val="533D34"/>
                </a:solidFill>
                <a:latin typeface="Cambria"/>
                <a:cs typeface="Cambria"/>
              </a:rPr>
              <a:t>Friday/Monday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6683" y="4842128"/>
            <a:ext cx="319722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b="1" spc="100" dirty="0">
                <a:solidFill>
                  <a:srgbClr val="533D34"/>
                </a:solidFill>
                <a:latin typeface="Cambria"/>
                <a:cs typeface="Cambria"/>
              </a:rPr>
              <a:t>Thursday</a:t>
            </a:r>
            <a:endParaRPr sz="2500">
              <a:latin typeface="Cambria"/>
              <a:cs typeface="Cambria"/>
            </a:endParaRPr>
          </a:p>
          <a:p>
            <a:pPr marL="60325" algn="ctr">
              <a:lnSpc>
                <a:spcPct val="100000"/>
              </a:lnSpc>
            </a:pPr>
            <a:r>
              <a:rPr sz="2500" spc="114" dirty="0">
                <a:solidFill>
                  <a:srgbClr val="533D34"/>
                </a:solidFill>
                <a:latin typeface="Cambria"/>
                <a:cs typeface="Cambria"/>
              </a:rPr>
              <a:t>Delivery/Pickup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spc="55" dirty="0">
                <a:solidFill>
                  <a:srgbClr val="533D34"/>
                </a:solidFill>
                <a:latin typeface="Cambria"/>
                <a:cs typeface="Cambria"/>
              </a:rPr>
              <a:t>2</a:t>
            </a:r>
            <a:r>
              <a:rPr sz="2500" spc="-105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65" dirty="0">
                <a:solidFill>
                  <a:srgbClr val="533D34"/>
                </a:solidFill>
                <a:latin typeface="Cambria"/>
                <a:cs typeface="Cambria"/>
              </a:rPr>
              <a:t>Day</a:t>
            </a:r>
            <a:r>
              <a:rPr sz="2500" spc="-10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533D34"/>
                </a:solidFill>
                <a:latin typeface="Cambria"/>
                <a:cs typeface="Cambria"/>
              </a:rPr>
              <a:t>Order</a:t>
            </a:r>
            <a:r>
              <a:rPr sz="2500" spc="-9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533D34"/>
                </a:solidFill>
                <a:latin typeface="Cambria"/>
                <a:cs typeface="Cambria"/>
              </a:rPr>
              <a:t>Window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b="1" spc="70" dirty="0">
                <a:solidFill>
                  <a:srgbClr val="533D34"/>
                </a:solidFill>
                <a:latin typeface="Cambria"/>
                <a:cs typeface="Cambria"/>
              </a:rPr>
              <a:t>Monday/Tuesday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9298" y="4842128"/>
            <a:ext cx="331851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500" b="1" spc="114" dirty="0">
                <a:solidFill>
                  <a:srgbClr val="533D34"/>
                </a:solidFill>
                <a:latin typeface="Cambria"/>
                <a:cs typeface="Cambria"/>
              </a:rPr>
              <a:t>Friday</a:t>
            </a:r>
            <a:endParaRPr sz="2500">
              <a:latin typeface="Cambria"/>
              <a:cs typeface="Cambria"/>
            </a:endParaRPr>
          </a:p>
          <a:p>
            <a:pPr marL="60960" algn="ctr">
              <a:lnSpc>
                <a:spcPct val="100000"/>
              </a:lnSpc>
            </a:pPr>
            <a:r>
              <a:rPr sz="2500" spc="114" dirty="0">
                <a:solidFill>
                  <a:srgbClr val="533D34"/>
                </a:solidFill>
                <a:latin typeface="Cambria"/>
                <a:cs typeface="Cambria"/>
              </a:rPr>
              <a:t>Delivery/Pickup</a:t>
            </a:r>
            <a:endParaRPr sz="25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2500" spc="55" dirty="0">
                <a:solidFill>
                  <a:srgbClr val="533D34"/>
                </a:solidFill>
                <a:latin typeface="Cambria"/>
                <a:cs typeface="Cambria"/>
              </a:rPr>
              <a:t>2</a:t>
            </a:r>
            <a:r>
              <a:rPr sz="2500" spc="-105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65" dirty="0">
                <a:solidFill>
                  <a:srgbClr val="533D34"/>
                </a:solidFill>
                <a:latin typeface="Cambria"/>
                <a:cs typeface="Cambria"/>
              </a:rPr>
              <a:t>Day</a:t>
            </a:r>
            <a:r>
              <a:rPr sz="2500" spc="-10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533D34"/>
                </a:solidFill>
                <a:latin typeface="Cambria"/>
                <a:cs typeface="Cambria"/>
              </a:rPr>
              <a:t>Order</a:t>
            </a:r>
            <a:r>
              <a:rPr sz="2500" spc="-9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2500" spc="180" dirty="0">
                <a:solidFill>
                  <a:srgbClr val="533D34"/>
                </a:solidFill>
                <a:latin typeface="Cambria"/>
                <a:cs typeface="Cambria"/>
              </a:rPr>
              <a:t>Window</a:t>
            </a:r>
            <a:endParaRPr sz="2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500" b="1" spc="75" dirty="0">
                <a:solidFill>
                  <a:srgbClr val="533D34"/>
                </a:solidFill>
                <a:latin typeface="Cambria"/>
                <a:cs typeface="Cambria"/>
              </a:rPr>
              <a:t>Tuesday/Wednesday</a:t>
            </a:r>
            <a:endParaRPr sz="2500">
              <a:latin typeface="Cambria"/>
              <a:cs typeface="Cambri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81532" y="2237317"/>
          <a:ext cx="10782300" cy="1889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7590">
                <a:tc>
                  <a:txBody>
                    <a:bodyPr/>
                    <a:lstStyle/>
                    <a:p>
                      <a:pPr marL="426084" marR="246379" indent="-301625">
                        <a:lnSpc>
                          <a:spcPct val="1024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Order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Cycle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Day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0" dirty="0">
                          <a:latin typeface="Verdana"/>
                          <a:cs typeface="Verdana"/>
                        </a:rPr>
                        <a:t>1 </a:t>
                      </a:r>
                      <a:r>
                        <a:rPr sz="1800" i="1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800" i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i="1" dirty="0">
                          <a:latin typeface="Verdana"/>
                          <a:cs typeface="Verdana"/>
                        </a:rPr>
                        <a:t>business</a:t>
                      </a:r>
                      <a:r>
                        <a:rPr sz="1800" i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i="1" spc="-20" dirty="0">
                          <a:latin typeface="Verdana"/>
                          <a:cs typeface="Verdana"/>
                        </a:rPr>
                        <a:t>days </a:t>
                      </a:r>
                      <a:r>
                        <a:rPr sz="1800" i="1" dirty="0">
                          <a:latin typeface="Verdana"/>
                          <a:cs typeface="Verdana"/>
                        </a:rPr>
                        <a:t>before </a:t>
                      </a:r>
                      <a:r>
                        <a:rPr sz="1800" i="1" spc="-10" dirty="0">
                          <a:latin typeface="Verdana"/>
                          <a:cs typeface="Verdana"/>
                        </a:rPr>
                        <a:t>delivery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B11F"/>
                    </a:solidFill>
                  </a:tcPr>
                </a:tc>
                <a:tc>
                  <a:txBody>
                    <a:bodyPr/>
                    <a:lstStyle/>
                    <a:p>
                      <a:pPr marL="426084" marR="246379" indent="-301625">
                        <a:lnSpc>
                          <a:spcPct val="1024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Order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Cycle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Day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0" dirty="0">
                          <a:latin typeface="Verdana"/>
                          <a:cs typeface="Verdana"/>
                        </a:rPr>
                        <a:t>2 </a:t>
                      </a:r>
                      <a:r>
                        <a:rPr sz="1800" i="1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800" i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i="1" dirty="0">
                          <a:latin typeface="Verdana"/>
                          <a:cs typeface="Verdana"/>
                        </a:rPr>
                        <a:t>business</a:t>
                      </a:r>
                      <a:r>
                        <a:rPr sz="1800" i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i="1" spc="-20" dirty="0">
                          <a:latin typeface="Verdana"/>
                          <a:cs typeface="Verdana"/>
                        </a:rPr>
                        <a:t>days </a:t>
                      </a:r>
                      <a:r>
                        <a:rPr sz="1800" i="1" dirty="0">
                          <a:latin typeface="Verdana"/>
                          <a:cs typeface="Verdana"/>
                        </a:rPr>
                        <a:t>before </a:t>
                      </a:r>
                      <a:r>
                        <a:rPr sz="1800" i="1" spc="-10" dirty="0">
                          <a:latin typeface="Verdana"/>
                          <a:cs typeface="Verdana"/>
                        </a:rPr>
                        <a:t>delivery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7C23"/>
                    </a:solidFill>
                  </a:tcPr>
                </a:tc>
                <a:tc>
                  <a:txBody>
                    <a:bodyPr/>
                    <a:lstStyle/>
                    <a:p>
                      <a:pPr marL="478155" marR="246379" indent="-354330">
                        <a:lnSpc>
                          <a:spcPct val="1024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Order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Cycle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Day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0" dirty="0">
                          <a:latin typeface="Verdana"/>
                          <a:cs typeface="Verdana"/>
                        </a:rPr>
                        <a:t>3 </a:t>
                      </a:r>
                      <a:r>
                        <a:rPr sz="1800" i="1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800" i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i="1" dirty="0">
                          <a:latin typeface="Verdana"/>
                          <a:cs typeface="Verdana"/>
                        </a:rPr>
                        <a:t>business</a:t>
                      </a:r>
                      <a:r>
                        <a:rPr sz="1800" i="1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i="1" spc="-25" dirty="0">
                          <a:latin typeface="Verdana"/>
                          <a:cs typeface="Verdana"/>
                        </a:rPr>
                        <a:t>day </a:t>
                      </a:r>
                      <a:r>
                        <a:rPr sz="1800" i="1" dirty="0">
                          <a:latin typeface="Verdana"/>
                          <a:cs typeface="Verdana"/>
                        </a:rPr>
                        <a:t>before </a:t>
                      </a:r>
                      <a:r>
                        <a:rPr sz="1800" i="1" spc="-10" dirty="0">
                          <a:latin typeface="Verdana"/>
                          <a:cs typeface="Verdana"/>
                        </a:rPr>
                        <a:t>delivery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9394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dirty="0">
                          <a:latin typeface="Verdana"/>
                          <a:cs typeface="Verdana"/>
                        </a:rPr>
                        <a:t>Order</a:t>
                      </a:r>
                      <a:r>
                        <a:rPr sz="18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Cycle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dirty="0">
                          <a:latin typeface="Verdana"/>
                          <a:cs typeface="Verdana"/>
                        </a:rPr>
                        <a:t>Day</a:t>
                      </a:r>
                      <a:r>
                        <a:rPr sz="18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0" dirty="0"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6223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i="1" dirty="0">
                          <a:latin typeface="Verdana"/>
                          <a:cs typeface="Verdana"/>
                        </a:rPr>
                        <a:t>Delivery</a:t>
                      </a:r>
                      <a:r>
                        <a:rPr sz="1800" i="1" spc="-25" dirty="0">
                          <a:latin typeface="Verdana"/>
                          <a:cs typeface="Verdana"/>
                        </a:rPr>
                        <a:t> day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6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169">
                <a:tc>
                  <a:txBody>
                    <a:bodyPr/>
                    <a:lstStyle/>
                    <a:p>
                      <a:pPr marL="124460" marR="763270">
                        <a:lnSpc>
                          <a:spcPct val="101899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AE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Order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Day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1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(Opening)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BB11F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528955">
                        <a:lnSpc>
                          <a:spcPct val="1024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AE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Order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Day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latin typeface="Verdana"/>
                          <a:cs typeface="Verdana"/>
                        </a:rPr>
                        <a:t>2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(Closing)</a:t>
                      </a:r>
                      <a:r>
                        <a:rPr sz="1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&amp;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latin typeface="Verdana"/>
                          <a:cs typeface="Verdana"/>
                        </a:rPr>
                        <a:t>Order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Processing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7C23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Order</a:t>
                      </a:r>
                      <a:r>
                        <a:rPr sz="18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Selection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9394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Delivery</a:t>
                      </a:r>
                      <a:r>
                        <a:rPr sz="1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&amp;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MFP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6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8783" y="0"/>
            <a:ext cx="5273675" cy="6858000"/>
          </a:xfrm>
          <a:custGeom>
            <a:avLst/>
            <a:gdLst/>
            <a:ahLst/>
            <a:cxnLst/>
            <a:rect l="l" t="t" r="r" b="b"/>
            <a:pathLst>
              <a:path w="5273675" h="6858000">
                <a:moveTo>
                  <a:pt x="5273216" y="5883809"/>
                </a:moveTo>
                <a:lnTo>
                  <a:pt x="5151931" y="6167374"/>
                </a:lnTo>
                <a:lnTo>
                  <a:pt x="5132094" y="6211724"/>
                </a:lnTo>
                <a:lnTo>
                  <a:pt x="5112132" y="6256086"/>
                </a:lnTo>
                <a:lnTo>
                  <a:pt x="5092063" y="6300452"/>
                </a:lnTo>
                <a:lnTo>
                  <a:pt x="5051668" y="6389182"/>
                </a:lnTo>
                <a:lnTo>
                  <a:pt x="4970321" y="6566496"/>
                </a:lnTo>
                <a:lnTo>
                  <a:pt x="4837098" y="6857998"/>
                </a:lnTo>
                <a:lnTo>
                  <a:pt x="5273216" y="6857998"/>
                </a:lnTo>
                <a:lnTo>
                  <a:pt x="5273216" y="5883809"/>
                </a:lnTo>
                <a:close/>
              </a:path>
              <a:path w="5273675" h="6858000">
                <a:moveTo>
                  <a:pt x="5273216" y="0"/>
                </a:moveTo>
                <a:lnTo>
                  <a:pt x="13130" y="0"/>
                </a:lnTo>
                <a:lnTo>
                  <a:pt x="10590" y="17145"/>
                </a:lnTo>
                <a:lnTo>
                  <a:pt x="4362" y="86930"/>
                </a:lnTo>
                <a:lnTo>
                  <a:pt x="887" y="155676"/>
                </a:lnTo>
                <a:lnTo>
                  <a:pt x="0" y="223311"/>
                </a:lnTo>
                <a:lnTo>
                  <a:pt x="1534" y="289763"/>
                </a:lnTo>
                <a:lnTo>
                  <a:pt x="5324" y="354960"/>
                </a:lnTo>
                <a:lnTo>
                  <a:pt x="11203" y="418829"/>
                </a:lnTo>
                <a:lnTo>
                  <a:pt x="19006" y="481300"/>
                </a:lnTo>
                <a:lnTo>
                  <a:pt x="28567" y="542299"/>
                </a:lnTo>
                <a:lnTo>
                  <a:pt x="39719" y="601754"/>
                </a:lnTo>
                <a:lnTo>
                  <a:pt x="52296" y="659595"/>
                </a:lnTo>
                <a:lnTo>
                  <a:pt x="66133" y="715748"/>
                </a:lnTo>
                <a:lnTo>
                  <a:pt x="81063" y="770142"/>
                </a:lnTo>
                <a:lnTo>
                  <a:pt x="96921" y="822704"/>
                </a:lnTo>
                <a:lnTo>
                  <a:pt x="113540" y="873363"/>
                </a:lnTo>
                <a:lnTo>
                  <a:pt x="130754" y="922046"/>
                </a:lnTo>
                <a:lnTo>
                  <a:pt x="148398" y="968682"/>
                </a:lnTo>
                <a:lnTo>
                  <a:pt x="166304" y="1013198"/>
                </a:lnTo>
                <a:lnTo>
                  <a:pt x="184309" y="1055523"/>
                </a:lnTo>
                <a:lnTo>
                  <a:pt x="202244" y="1095584"/>
                </a:lnTo>
                <a:lnTo>
                  <a:pt x="219944" y="1133310"/>
                </a:lnTo>
                <a:lnTo>
                  <a:pt x="237244" y="1168628"/>
                </a:lnTo>
                <a:lnTo>
                  <a:pt x="269976" y="1231753"/>
                </a:lnTo>
                <a:lnTo>
                  <a:pt x="299113" y="1284383"/>
                </a:lnTo>
                <a:lnTo>
                  <a:pt x="323326" y="1325942"/>
                </a:lnTo>
                <a:lnTo>
                  <a:pt x="358608" y="1383586"/>
                </a:lnTo>
                <a:lnTo>
                  <a:pt x="384652" y="1423842"/>
                </a:lnTo>
                <a:lnTo>
                  <a:pt x="411292" y="1463169"/>
                </a:lnTo>
                <a:lnTo>
                  <a:pt x="438519" y="1501580"/>
                </a:lnTo>
                <a:lnTo>
                  <a:pt x="466324" y="1539089"/>
                </a:lnTo>
                <a:lnTo>
                  <a:pt x="494697" y="1575708"/>
                </a:lnTo>
                <a:lnTo>
                  <a:pt x="523628" y="1611450"/>
                </a:lnTo>
                <a:lnTo>
                  <a:pt x="553109" y="1646328"/>
                </a:lnTo>
                <a:lnTo>
                  <a:pt x="583128" y="1680355"/>
                </a:lnTo>
                <a:lnTo>
                  <a:pt x="613677" y="1713544"/>
                </a:lnTo>
                <a:lnTo>
                  <a:pt x="644746" y="1745907"/>
                </a:lnTo>
                <a:lnTo>
                  <a:pt x="676325" y="1777458"/>
                </a:lnTo>
                <a:lnTo>
                  <a:pt x="708405" y="1808210"/>
                </a:lnTo>
                <a:lnTo>
                  <a:pt x="740977" y="1838175"/>
                </a:lnTo>
                <a:lnTo>
                  <a:pt x="774030" y="1867366"/>
                </a:lnTo>
                <a:lnTo>
                  <a:pt x="807556" y="1895796"/>
                </a:lnTo>
                <a:lnTo>
                  <a:pt x="841544" y="1923479"/>
                </a:lnTo>
                <a:lnTo>
                  <a:pt x="875986" y="1950426"/>
                </a:lnTo>
                <a:lnTo>
                  <a:pt x="910870" y="1976651"/>
                </a:lnTo>
                <a:lnTo>
                  <a:pt x="946189" y="2002167"/>
                </a:lnTo>
                <a:lnTo>
                  <a:pt x="981932" y="2026986"/>
                </a:lnTo>
                <a:lnTo>
                  <a:pt x="1018089" y="2051122"/>
                </a:lnTo>
                <a:lnTo>
                  <a:pt x="1054652" y="2074588"/>
                </a:lnTo>
                <a:lnTo>
                  <a:pt x="1091610" y="2097395"/>
                </a:lnTo>
                <a:lnTo>
                  <a:pt x="1128954" y="2119558"/>
                </a:lnTo>
                <a:lnTo>
                  <a:pt x="1166675" y="2141089"/>
                </a:lnTo>
                <a:lnTo>
                  <a:pt x="1204762" y="2162001"/>
                </a:lnTo>
                <a:lnTo>
                  <a:pt x="1243207" y="2182307"/>
                </a:lnTo>
                <a:lnTo>
                  <a:pt x="1282000" y="2202020"/>
                </a:lnTo>
                <a:lnTo>
                  <a:pt x="1321130" y="2221153"/>
                </a:lnTo>
                <a:lnTo>
                  <a:pt x="1360589" y="2239718"/>
                </a:lnTo>
                <a:lnTo>
                  <a:pt x="1400367" y="2257728"/>
                </a:lnTo>
                <a:lnTo>
                  <a:pt x="1440455" y="2275197"/>
                </a:lnTo>
                <a:lnTo>
                  <a:pt x="1480842" y="2292137"/>
                </a:lnTo>
                <a:lnTo>
                  <a:pt x="1521519" y="2308561"/>
                </a:lnTo>
                <a:lnTo>
                  <a:pt x="1562477" y="2324483"/>
                </a:lnTo>
                <a:lnTo>
                  <a:pt x="1603707" y="2339914"/>
                </a:lnTo>
                <a:lnTo>
                  <a:pt x="1645197" y="2354868"/>
                </a:lnTo>
                <a:lnTo>
                  <a:pt x="1686940" y="2369358"/>
                </a:lnTo>
                <a:lnTo>
                  <a:pt x="1728925" y="2383397"/>
                </a:lnTo>
                <a:lnTo>
                  <a:pt x="1771142" y="2396997"/>
                </a:lnTo>
                <a:lnTo>
                  <a:pt x="1813583" y="2410171"/>
                </a:lnTo>
                <a:lnTo>
                  <a:pt x="1856238" y="2422933"/>
                </a:lnTo>
                <a:lnTo>
                  <a:pt x="1899096" y="2435295"/>
                </a:lnTo>
                <a:lnTo>
                  <a:pt x="1942149" y="2447270"/>
                </a:lnTo>
                <a:lnTo>
                  <a:pt x="2028800" y="2470111"/>
                </a:lnTo>
                <a:lnTo>
                  <a:pt x="2116114" y="2491559"/>
                </a:lnTo>
                <a:lnTo>
                  <a:pt x="2204014" y="2511718"/>
                </a:lnTo>
                <a:lnTo>
                  <a:pt x="2292424" y="2530690"/>
                </a:lnTo>
                <a:lnTo>
                  <a:pt x="2425827" y="2557149"/>
                </a:lnTo>
                <a:lnTo>
                  <a:pt x="2559946" y="2581519"/>
                </a:lnTo>
                <a:lnTo>
                  <a:pt x="2784366" y="2618438"/>
                </a:lnTo>
                <a:lnTo>
                  <a:pt x="3584294" y="2736211"/>
                </a:lnTo>
                <a:lnTo>
                  <a:pt x="3799139" y="2771642"/>
                </a:lnTo>
                <a:lnTo>
                  <a:pt x="3925515" y="2794809"/>
                </a:lnTo>
                <a:lnTo>
                  <a:pt x="4049676" y="2819832"/>
                </a:lnTo>
                <a:lnTo>
                  <a:pt x="4131092" y="2837717"/>
                </a:lnTo>
                <a:lnTo>
                  <a:pt x="4211333" y="2856686"/>
                </a:lnTo>
                <a:lnTo>
                  <a:pt x="4290321" y="2876840"/>
                </a:lnTo>
                <a:lnTo>
                  <a:pt x="4329321" y="2887395"/>
                </a:lnTo>
                <a:lnTo>
                  <a:pt x="4367980" y="2898284"/>
                </a:lnTo>
                <a:lnTo>
                  <a:pt x="4406287" y="2909522"/>
                </a:lnTo>
                <a:lnTo>
                  <a:pt x="4444234" y="2921120"/>
                </a:lnTo>
                <a:lnTo>
                  <a:pt x="4481809" y="2933093"/>
                </a:lnTo>
                <a:lnTo>
                  <a:pt x="4519005" y="2945452"/>
                </a:lnTo>
                <a:lnTo>
                  <a:pt x="4555811" y="2958211"/>
                </a:lnTo>
                <a:lnTo>
                  <a:pt x="4592217" y="2971383"/>
                </a:lnTo>
                <a:lnTo>
                  <a:pt x="4628215" y="2984980"/>
                </a:lnTo>
                <a:lnTo>
                  <a:pt x="4663795" y="2999016"/>
                </a:lnTo>
                <a:lnTo>
                  <a:pt x="4733660" y="3028454"/>
                </a:lnTo>
                <a:lnTo>
                  <a:pt x="4801736" y="3059800"/>
                </a:lnTo>
                <a:lnTo>
                  <a:pt x="4867947" y="3093157"/>
                </a:lnTo>
                <a:lnTo>
                  <a:pt x="4932216" y="3128629"/>
                </a:lnTo>
                <a:lnTo>
                  <a:pt x="4994467" y="3166319"/>
                </a:lnTo>
                <a:lnTo>
                  <a:pt x="5054623" y="3206330"/>
                </a:lnTo>
                <a:lnTo>
                  <a:pt x="5112607" y="3248765"/>
                </a:lnTo>
                <a:lnTo>
                  <a:pt x="5168342" y="3293727"/>
                </a:lnTo>
                <a:lnTo>
                  <a:pt x="5221753" y="3341320"/>
                </a:lnTo>
                <a:lnTo>
                  <a:pt x="5273216" y="3394464"/>
                </a:lnTo>
                <a:lnTo>
                  <a:pt x="5273216" y="0"/>
                </a:lnTo>
                <a:close/>
              </a:path>
            </a:pathLst>
          </a:custGeom>
          <a:solidFill>
            <a:srgbClr val="9F9D7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261610" cy="1143000"/>
          </a:xfrm>
          <a:custGeom>
            <a:avLst/>
            <a:gdLst/>
            <a:ahLst/>
            <a:cxnLst/>
            <a:rect l="l" t="t" r="r" b="b"/>
            <a:pathLst>
              <a:path w="5261610" h="1143000">
                <a:moveTo>
                  <a:pt x="0" y="7493"/>
                </a:moveTo>
                <a:lnTo>
                  <a:pt x="139496" y="66294"/>
                </a:lnTo>
                <a:lnTo>
                  <a:pt x="912139" y="392302"/>
                </a:lnTo>
                <a:lnTo>
                  <a:pt x="996073" y="427320"/>
                </a:lnTo>
                <a:lnTo>
                  <a:pt x="1078149" y="461293"/>
                </a:lnTo>
                <a:lnTo>
                  <a:pt x="1158393" y="494236"/>
                </a:lnTo>
                <a:lnTo>
                  <a:pt x="1236830" y="526162"/>
                </a:lnTo>
                <a:lnTo>
                  <a:pt x="1313486" y="557087"/>
                </a:lnTo>
                <a:lnTo>
                  <a:pt x="1388387" y="587023"/>
                </a:lnTo>
                <a:lnTo>
                  <a:pt x="1461559" y="615986"/>
                </a:lnTo>
                <a:lnTo>
                  <a:pt x="1533027" y="643990"/>
                </a:lnTo>
                <a:lnTo>
                  <a:pt x="1602818" y="671048"/>
                </a:lnTo>
                <a:lnTo>
                  <a:pt x="1670957" y="697176"/>
                </a:lnTo>
                <a:lnTo>
                  <a:pt x="1737470" y="722387"/>
                </a:lnTo>
                <a:lnTo>
                  <a:pt x="1802383" y="746697"/>
                </a:lnTo>
                <a:lnTo>
                  <a:pt x="1865722" y="770118"/>
                </a:lnTo>
                <a:lnTo>
                  <a:pt x="1927511" y="792665"/>
                </a:lnTo>
                <a:lnTo>
                  <a:pt x="1987778" y="814353"/>
                </a:lnTo>
                <a:lnTo>
                  <a:pt x="2046548" y="835196"/>
                </a:lnTo>
                <a:lnTo>
                  <a:pt x="2103847" y="855208"/>
                </a:lnTo>
                <a:lnTo>
                  <a:pt x="2159700" y="874403"/>
                </a:lnTo>
                <a:lnTo>
                  <a:pt x="2214133" y="892796"/>
                </a:lnTo>
                <a:lnTo>
                  <a:pt x="2267173" y="910401"/>
                </a:lnTo>
                <a:lnTo>
                  <a:pt x="2318845" y="927231"/>
                </a:lnTo>
                <a:lnTo>
                  <a:pt x="2369174" y="943302"/>
                </a:lnTo>
                <a:lnTo>
                  <a:pt x="2418187" y="958628"/>
                </a:lnTo>
                <a:lnTo>
                  <a:pt x="2465909" y="973222"/>
                </a:lnTo>
                <a:lnTo>
                  <a:pt x="2512367" y="987100"/>
                </a:lnTo>
                <a:lnTo>
                  <a:pt x="2557585" y="1000275"/>
                </a:lnTo>
                <a:lnTo>
                  <a:pt x="2601590" y="1012762"/>
                </a:lnTo>
                <a:lnTo>
                  <a:pt x="2644408" y="1024574"/>
                </a:lnTo>
                <a:lnTo>
                  <a:pt x="2686063" y="1035727"/>
                </a:lnTo>
                <a:lnTo>
                  <a:pt x="2726583" y="1046234"/>
                </a:lnTo>
                <a:lnTo>
                  <a:pt x="2765993" y="1056110"/>
                </a:lnTo>
                <a:lnTo>
                  <a:pt x="2804319" y="1065368"/>
                </a:lnTo>
                <a:lnTo>
                  <a:pt x="2841586" y="1074024"/>
                </a:lnTo>
                <a:lnTo>
                  <a:pt x="2913048" y="1089584"/>
                </a:lnTo>
                <a:lnTo>
                  <a:pt x="2980586" y="1102904"/>
                </a:lnTo>
                <a:lnTo>
                  <a:pt x="3044405" y="1114098"/>
                </a:lnTo>
                <a:lnTo>
                  <a:pt x="3104713" y="1123280"/>
                </a:lnTo>
                <a:lnTo>
                  <a:pt x="3161715" y="1130563"/>
                </a:lnTo>
                <a:lnTo>
                  <a:pt x="3215619" y="1136063"/>
                </a:lnTo>
                <a:lnTo>
                  <a:pt x="3266630" y="1139893"/>
                </a:lnTo>
                <a:lnTo>
                  <a:pt x="3314955" y="1142167"/>
                </a:lnTo>
                <a:lnTo>
                  <a:pt x="3360801" y="1143000"/>
                </a:lnTo>
                <a:lnTo>
                  <a:pt x="3421922" y="1141921"/>
                </a:lnTo>
                <a:lnTo>
                  <a:pt x="3479056" y="1138517"/>
                </a:lnTo>
                <a:lnTo>
                  <a:pt x="3532790" y="1133109"/>
                </a:lnTo>
                <a:lnTo>
                  <a:pt x="3583709" y="1126019"/>
                </a:lnTo>
                <a:lnTo>
                  <a:pt x="3632398" y="1117567"/>
                </a:lnTo>
                <a:lnTo>
                  <a:pt x="3679444" y="1108075"/>
                </a:lnTo>
                <a:lnTo>
                  <a:pt x="3720568" y="1098924"/>
                </a:lnTo>
                <a:lnTo>
                  <a:pt x="3762211" y="1088923"/>
                </a:lnTo>
                <a:lnTo>
                  <a:pt x="3804322" y="1078071"/>
                </a:lnTo>
                <a:lnTo>
                  <a:pt x="3846851" y="1066367"/>
                </a:lnTo>
                <a:lnTo>
                  <a:pt x="3889746" y="1053808"/>
                </a:lnTo>
                <a:lnTo>
                  <a:pt x="3932957" y="1040393"/>
                </a:lnTo>
                <a:lnTo>
                  <a:pt x="3976435" y="1026121"/>
                </a:lnTo>
                <a:lnTo>
                  <a:pt x="4020128" y="1010989"/>
                </a:lnTo>
                <a:lnTo>
                  <a:pt x="4063985" y="994997"/>
                </a:lnTo>
                <a:lnTo>
                  <a:pt x="4107957" y="978142"/>
                </a:lnTo>
                <a:lnTo>
                  <a:pt x="4151993" y="960423"/>
                </a:lnTo>
                <a:lnTo>
                  <a:pt x="4196042" y="941839"/>
                </a:lnTo>
                <a:lnTo>
                  <a:pt x="4240054" y="922387"/>
                </a:lnTo>
                <a:lnTo>
                  <a:pt x="4283978" y="902066"/>
                </a:lnTo>
                <a:lnTo>
                  <a:pt x="4327763" y="880875"/>
                </a:lnTo>
                <a:lnTo>
                  <a:pt x="4371361" y="858813"/>
                </a:lnTo>
                <a:lnTo>
                  <a:pt x="4414718" y="835876"/>
                </a:lnTo>
                <a:lnTo>
                  <a:pt x="4457787" y="812064"/>
                </a:lnTo>
                <a:lnTo>
                  <a:pt x="4500514" y="787376"/>
                </a:lnTo>
                <a:lnTo>
                  <a:pt x="4542851" y="761808"/>
                </a:lnTo>
                <a:lnTo>
                  <a:pt x="4584747" y="735361"/>
                </a:lnTo>
                <a:lnTo>
                  <a:pt x="4626151" y="708032"/>
                </a:lnTo>
                <a:lnTo>
                  <a:pt x="4667013" y="679820"/>
                </a:lnTo>
                <a:lnTo>
                  <a:pt x="4707282" y="650723"/>
                </a:lnTo>
                <a:lnTo>
                  <a:pt x="4746907" y="620740"/>
                </a:lnTo>
                <a:lnTo>
                  <a:pt x="4785839" y="589869"/>
                </a:lnTo>
                <a:lnTo>
                  <a:pt x="4824026" y="558107"/>
                </a:lnTo>
                <a:lnTo>
                  <a:pt x="4861418" y="525455"/>
                </a:lnTo>
                <a:lnTo>
                  <a:pt x="4897965" y="491910"/>
                </a:lnTo>
                <a:lnTo>
                  <a:pt x="4933617" y="457470"/>
                </a:lnTo>
                <a:lnTo>
                  <a:pt x="4968321" y="422134"/>
                </a:lnTo>
                <a:lnTo>
                  <a:pt x="5002029" y="385900"/>
                </a:lnTo>
                <a:lnTo>
                  <a:pt x="5034690" y="348767"/>
                </a:lnTo>
                <a:lnTo>
                  <a:pt x="5066252" y="310733"/>
                </a:lnTo>
                <a:lnTo>
                  <a:pt x="5096666" y="271797"/>
                </a:lnTo>
                <a:lnTo>
                  <a:pt x="5125882" y="231957"/>
                </a:lnTo>
                <a:lnTo>
                  <a:pt x="5153847" y="191210"/>
                </a:lnTo>
                <a:lnTo>
                  <a:pt x="5180513" y="149557"/>
                </a:lnTo>
                <a:lnTo>
                  <a:pt x="5205828" y="106995"/>
                </a:lnTo>
                <a:lnTo>
                  <a:pt x="5229743" y="63522"/>
                </a:lnTo>
                <a:lnTo>
                  <a:pt x="5252206" y="19136"/>
                </a:lnTo>
                <a:lnTo>
                  <a:pt x="5261061" y="0"/>
                </a:lnTo>
              </a:path>
            </a:pathLst>
          </a:custGeom>
          <a:ln w="60325">
            <a:solidFill>
              <a:srgbClr val="FDF3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839973" y="3158017"/>
            <a:ext cx="9395460" cy="3743325"/>
            <a:chOff x="2839973" y="3158017"/>
            <a:chExt cx="9395460" cy="3743325"/>
          </a:xfrm>
        </p:grpSpPr>
        <p:sp>
          <p:nvSpPr>
            <p:cNvPr id="5" name="object 5"/>
            <p:cNvSpPr/>
            <p:nvPr/>
          </p:nvSpPr>
          <p:spPr>
            <a:xfrm>
              <a:off x="8012722" y="3200880"/>
              <a:ext cx="4179570" cy="3657600"/>
            </a:xfrm>
            <a:custGeom>
              <a:avLst/>
              <a:gdLst/>
              <a:ahLst/>
              <a:cxnLst/>
              <a:rect l="l" t="t" r="r" b="b"/>
              <a:pathLst>
                <a:path w="4179570" h="3657600">
                  <a:moveTo>
                    <a:pt x="0" y="3657119"/>
                  </a:moveTo>
                  <a:lnTo>
                    <a:pt x="28282" y="3519680"/>
                  </a:lnTo>
                  <a:lnTo>
                    <a:pt x="40482" y="3474223"/>
                  </a:lnTo>
                  <a:lnTo>
                    <a:pt x="53713" y="3428581"/>
                  </a:lnTo>
                  <a:lnTo>
                    <a:pt x="67988" y="3382837"/>
                  </a:lnTo>
                  <a:lnTo>
                    <a:pt x="83321" y="3337072"/>
                  </a:lnTo>
                  <a:lnTo>
                    <a:pt x="99726" y="3291366"/>
                  </a:lnTo>
                  <a:lnTo>
                    <a:pt x="117216" y="3245803"/>
                  </a:lnTo>
                  <a:lnTo>
                    <a:pt x="135804" y="3200462"/>
                  </a:lnTo>
                  <a:lnTo>
                    <a:pt x="155504" y="3155427"/>
                  </a:lnTo>
                  <a:lnTo>
                    <a:pt x="176329" y="3110777"/>
                  </a:lnTo>
                  <a:lnTo>
                    <a:pt x="198294" y="3066596"/>
                  </a:lnTo>
                  <a:lnTo>
                    <a:pt x="221410" y="3022964"/>
                  </a:lnTo>
                  <a:lnTo>
                    <a:pt x="245692" y="2979963"/>
                  </a:lnTo>
                  <a:lnTo>
                    <a:pt x="271154" y="2937674"/>
                  </a:lnTo>
                  <a:lnTo>
                    <a:pt x="297808" y="2896180"/>
                  </a:lnTo>
                  <a:lnTo>
                    <a:pt x="325669" y="2855561"/>
                  </a:lnTo>
                  <a:lnTo>
                    <a:pt x="354749" y="2815899"/>
                  </a:lnTo>
                  <a:lnTo>
                    <a:pt x="385062" y="2777275"/>
                  </a:lnTo>
                  <a:lnTo>
                    <a:pt x="416622" y="2739772"/>
                  </a:lnTo>
                  <a:lnTo>
                    <a:pt x="449442" y="2703470"/>
                  </a:lnTo>
                  <a:lnTo>
                    <a:pt x="483535" y="2668452"/>
                  </a:lnTo>
                  <a:lnTo>
                    <a:pt x="518915" y="2634798"/>
                  </a:lnTo>
                  <a:lnTo>
                    <a:pt x="555596" y="2602590"/>
                  </a:lnTo>
                  <a:lnTo>
                    <a:pt x="593591" y="2571911"/>
                  </a:lnTo>
                  <a:lnTo>
                    <a:pt x="632913" y="2542840"/>
                  </a:lnTo>
                  <a:lnTo>
                    <a:pt x="673576" y="2515460"/>
                  </a:lnTo>
                  <a:lnTo>
                    <a:pt x="715593" y="2489853"/>
                  </a:lnTo>
                  <a:lnTo>
                    <a:pt x="758978" y="2466100"/>
                  </a:lnTo>
                  <a:lnTo>
                    <a:pt x="803744" y="2444282"/>
                  </a:lnTo>
                  <a:lnTo>
                    <a:pt x="851075" y="2424041"/>
                  </a:lnTo>
                  <a:lnTo>
                    <a:pt x="898200" y="2406655"/>
                  </a:lnTo>
                  <a:lnTo>
                    <a:pt x="945109" y="2391995"/>
                  </a:lnTo>
                  <a:lnTo>
                    <a:pt x="991793" y="2379935"/>
                  </a:lnTo>
                  <a:lnTo>
                    <a:pt x="1038243" y="2370349"/>
                  </a:lnTo>
                  <a:lnTo>
                    <a:pt x="1084449" y="2363110"/>
                  </a:lnTo>
                  <a:lnTo>
                    <a:pt x="1130402" y="2358091"/>
                  </a:lnTo>
                  <a:lnTo>
                    <a:pt x="1176093" y="2355165"/>
                  </a:lnTo>
                  <a:lnTo>
                    <a:pt x="1221511" y="2354206"/>
                  </a:lnTo>
                  <a:lnTo>
                    <a:pt x="1266648" y="2355087"/>
                  </a:lnTo>
                  <a:lnTo>
                    <a:pt x="1311495" y="2357681"/>
                  </a:lnTo>
                  <a:lnTo>
                    <a:pt x="1356041" y="2361861"/>
                  </a:lnTo>
                  <a:lnTo>
                    <a:pt x="1400278" y="2367501"/>
                  </a:lnTo>
                  <a:lnTo>
                    <a:pt x="1444195" y="2374474"/>
                  </a:lnTo>
                  <a:lnTo>
                    <a:pt x="1487784" y="2382654"/>
                  </a:lnTo>
                  <a:lnTo>
                    <a:pt x="1531036" y="2391913"/>
                  </a:lnTo>
                  <a:lnTo>
                    <a:pt x="1573940" y="2402125"/>
                  </a:lnTo>
                  <a:lnTo>
                    <a:pt x="1616487" y="2413162"/>
                  </a:lnTo>
                  <a:lnTo>
                    <a:pt x="1658668" y="2424900"/>
                  </a:lnTo>
                  <a:lnTo>
                    <a:pt x="1700474" y="2437210"/>
                  </a:lnTo>
                  <a:lnTo>
                    <a:pt x="1741894" y="2449965"/>
                  </a:lnTo>
                  <a:lnTo>
                    <a:pt x="1782920" y="2463040"/>
                  </a:lnTo>
                  <a:lnTo>
                    <a:pt x="1823543" y="2476308"/>
                  </a:lnTo>
                  <a:lnTo>
                    <a:pt x="1863752" y="2489641"/>
                  </a:lnTo>
                  <a:lnTo>
                    <a:pt x="1903539" y="2502913"/>
                  </a:lnTo>
                  <a:lnTo>
                    <a:pt x="1942894" y="2515998"/>
                  </a:lnTo>
                  <a:lnTo>
                    <a:pt x="1981807" y="2528768"/>
                  </a:lnTo>
                  <a:lnTo>
                    <a:pt x="2020269" y="2541096"/>
                  </a:lnTo>
                  <a:lnTo>
                    <a:pt x="2058271" y="2552857"/>
                  </a:lnTo>
                  <a:lnTo>
                    <a:pt x="2095803" y="2563924"/>
                  </a:lnTo>
                  <a:lnTo>
                    <a:pt x="2132857" y="2574168"/>
                  </a:lnTo>
                  <a:lnTo>
                    <a:pt x="2205488" y="2591687"/>
                  </a:lnTo>
                  <a:lnTo>
                    <a:pt x="2276090" y="2604400"/>
                  </a:lnTo>
                  <a:lnTo>
                    <a:pt x="2344587" y="2611292"/>
                  </a:lnTo>
                  <a:lnTo>
                    <a:pt x="2378023" y="2612239"/>
                  </a:lnTo>
                  <a:lnTo>
                    <a:pt x="2410904" y="2611351"/>
                  </a:lnTo>
                  <a:lnTo>
                    <a:pt x="2474966" y="2603562"/>
                  </a:lnTo>
                  <a:lnTo>
                    <a:pt x="2536697" y="2586912"/>
                  </a:lnTo>
                  <a:lnTo>
                    <a:pt x="2596021" y="2560386"/>
                  </a:lnTo>
                  <a:lnTo>
                    <a:pt x="2652864" y="2522971"/>
                  </a:lnTo>
                  <a:lnTo>
                    <a:pt x="2701283" y="2479225"/>
                  </a:lnTo>
                  <a:lnTo>
                    <a:pt x="2741616" y="2430131"/>
                  </a:lnTo>
                  <a:lnTo>
                    <a:pt x="2774540" y="2376017"/>
                  </a:lnTo>
                  <a:lnTo>
                    <a:pt x="2800736" y="2317210"/>
                  </a:lnTo>
                  <a:lnTo>
                    <a:pt x="2820883" y="2254035"/>
                  </a:lnTo>
                  <a:lnTo>
                    <a:pt x="2835661" y="2186821"/>
                  </a:lnTo>
                  <a:lnTo>
                    <a:pt x="2845747" y="2115894"/>
                  </a:lnTo>
                  <a:lnTo>
                    <a:pt x="2851823" y="2041580"/>
                  </a:lnTo>
                  <a:lnTo>
                    <a:pt x="2853569" y="2003256"/>
                  </a:lnTo>
                  <a:lnTo>
                    <a:pt x="2854566" y="1964207"/>
                  </a:lnTo>
                  <a:lnTo>
                    <a:pt x="2854901" y="1924475"/>
                  </a:lnTo>
                  <a:lnTo>
                    <a:pt x="2854657" y="1884101"/>
                  </a:lnTo>
                  <a:lnTo>
                    <a:pt x="2853920" y="1843126"/>
                  </a:lnTo>
                  <a:lnTo>
                    <a:pt x="2852775" y="1801590"/>
                  </a:lnTo>
                  <a:lnTo>
                    <a:pt x="2851306" y="1759535"/>
                  </a:lnTo>
                  <a:lnTo>
                    <a:pt x="2849598" y="1717000"/>
                  </a:lnTo>
                  <a:lnTo>
                    <a:pt x="2847736" y="1674028"/>
                  </a:lnTo>
                  <a:lnTo>
                    <a:pt x="2845806" y="1630658"/>
                  </a:lnTo>
                  <a:lnTo>
                    <a:pt x="2843892" y="1586932"/>
                  </a:lnTo>
                  <a:lnTo>
                    <a:pt x="2842079" y="1542891"/>
                  </a:lnTo>
                  <a:lnTo>
                    <a:pt x="2840452" y="1498575"/>
                  </a:lnTo>
                  <a:lnTo>
                    <a:pt x="2839095" y="1454025"/>
                  </a:lnTo>
                  <a:lnTo>
                    <a:pt x="2838095" y="1409282"/>
                  </a:lnTo>
                  <a:lnTo>
                    <a:pt x="2837535" y="1364388"/>
                  </a:lnTo>
                  <a:lnTo>
                    <a:pt x="2837500" y="1319382"/>
                  </a:lnTo>
                  <a:lnTo>
                    <a:pt x="2838076" y="1274306"/>
                  </a:lnTo>
                  <a:lnTo>
                    <a:pt x="2839347" y="1229201"/>
                  </a:lnTo>
                  <a:lnTo>
                    <a:pt x="2841399" y="1184106"/>
                  </a:lnTo>
                  <a:lnTo>
                    <a:pt x="2844316" y="1139065"/>
                  </a:lnTo>
                  <a:lnTo>
                    <a:pt x="2848183" y="1094116"/>
                  </a:lnTo>
                  <a:lnTo>
                    <a:pt x="2853085" y="1049301"/>
                  </a:lnTo>
                  <a:lnTo>
                    <a:pt x="2859106" y="1004661"/>
                  </a:lnTo>
                  <a:lnTo>
                    <a:pt x="2866333" y="960237"/>
                  </a:lnTo>
                  <a:lnTo>
                    <a:pt x="2874849" y="916069"/>
                  </a:lnTo>
                  <a:lnTo>
                    <a:pt x="2884740" y="872199"/>
                  </a:lnTo>
                  <a:lnTo>
                    <a:pt x="2896091" y="828666"/>
                  </a:lnTo>
                  <a:lnTo>
                    <a:pt x="2908986" y="785513"/>
                  </a:lnTo>
                  <a:lnTo>
                    <a:pt x="2923510" y="742780"/>
                  </a:lnTo>
                  <a:lnTo>
                    <a:pt x="2939749" y="700508"/>
                  </a:lnTo>
                  <a:lnTo>
                    <a:pt x="2957787" y="658737"/>
                  </a:lnTo>
                  <a:lnTo>
                    <a:pt x="2977708" y="617509"/>
                  </a:lnTo>
                  <a:lnTo>
                    <a:pt x="2999599" y="576864"/>
                  </a:lnTo>
                  <a:lnTo>
                    <a:pt x="3023544" y="536844"/>
                  </a:lnTo>
                  <a:lnTo>
                    <a:pt x="3049628" y="497489"/>
                  </a:lnTo>
                  <a:lnTo>
                    <a:pt x="3077935" y="458839"/>
                  </a:lnTo>
                  <a:lnTo>
                    <a:pt x="3108551" y="420936"/>
                  </a:lnTo>
                  <a:lnTo>
                    <a:pt x="3141560" y="383821"/>
                  </a:lnTo>
                  <a:lnTo>
                    <a:pt x="3191280" y="333907"/>
                  </a:lnTo>
                  <a:lnTo>
                    <a:pt x="3242626" y="288589"/>
                  </a:lnTo>
                  <a:lnTo>
                    <a:pt x="3295121" y="247648"/>
                  </a:lnTo>
                  <a:lnTo>
                    <a:pt x="3348286" y="210865"/>
                  </a:lnTo>
                  <a:lnTo>
                    <a:pt x="3401641" y="178018"/>
                  </a:lnTo>
                  <a:lnTo>
                    <a:pt x="3454707" y="148888"/>
                  </a:lnTo>
                  <a:lnTo>
                    <a:pt x="3507005" y="123255"/>
                  </a:lnTo>
                  <a:lnTo>
                    <a:pt x="3558057" y="100898"/>
                  </a:lnTo>
                  <a:lnTo>
                    <a:pt x="3607382" y="81598"/>
                  </a:lnTo>
                  <a:lnTo>
                    <a:pt x="3654502" y="65135"/>
                  </a:lnTo>
                  <a:lnTo>
                    <a:pt x="3698937" y="51287"/>
                  </a:lnTo>
                  <a:lnTo>
                    <a:pt x="3740210" y="39836"/>
                  </a:lnTo>
                  <a:lnTo>
                    <a:pt x="3777839" y="30561"/>
                  </a:lnTo>
                  <a:lnTo>
                    <a:pt x="3840255" y="17660"/>
                  </a:lnTo>
                  <a:lnTo>
                    <a:pt x="3882351" y="10822"/>
                  </a:lnTo>
                  <a:lnTo>
                    <a:pt x="3932387" y="4865"/>
                  </a:lnTo>
                  <a:lnTo>
                    <a:pt x="3982316" y="1266"/>
                  </a:lnTo>
                  <a:lnTo>
                    <a:pt x="4032174" y="0"/>
                  </a:lnTo>
                  <a:lnTo>
                    <a:pt x="4081995" y="1043"/>
                  </a:lnTo>
                  <a:lnTo>
                    <a:pt x="4109015" y="2694"/>
                  </a:lnTo>
                  <a:lnTo>
                    <a:pt x="4138510" y="5298"/>
                  </a:lnTo>
                  <a:lnTo>
                    <a:pt x="4168006" y="8473"/>
                  </a:lnTo>
                  <a:lnTo>
                    <a:pt x="4179277" y="9877"/>
                  </a:lnTo>
                </a:path>
              </a:pathLst>
            </a:custGeom>
            <a:ln w="85725">
              <a:solidFill>
                <a:srgbClr val="FD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9973" y="3429063"/>
              <a:ext cx="5197856" cy="29738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6929" y="110109"/>
            <a:ext cx="4210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spc="215" dirty="0">
                <a:uFill>
                  <a:solidFill>
                    <a:srgbClr val="533D34"/>
                  </a:solidFill>
                </a:uFill>
              </a:rPr>
              <a:t>GETTING</a:t>
            </a:r>
            <a:r>
              <a:rPr sz="4000" u="sng" spc="190" dirty="0">
                <a:uFill>
                  <a:solidFill>
                    <a:srgbClr val="533D34"/>
                  </a:solidFill>
                </a:uFill>
              </a:rPr>
              <a:t> </a:t>
            </a:r>
            <a:r>
              <a:rPr sz="4000" u="sng" spc="140" dirty="0">
                <a:uFill>
                  <a:solidFill>
                    <a:srgbClr val="533D34"/>
                  </a:solidFill>
                </a:uFill>
              </a:rPr>
              <a:t>STARTED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2906014" y="1104646"/>
            <a:ext cx="5210175" cy="21329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5400" marR="5080" indent="358775">
              <a:lnSpc>
                <a:spcPts val="3240"/>
              </a:lnSpc>
              <a:spcBef>
                <a:spcPts val="505"/>
              </a:spcBef>
              <a:buAutoNum type="arabicPeriod"/>
              <a:tabLst>
                <a:tab pos="384175" algn="l"/>
              </a:tabLst>
            </a:pP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Open</a:t>
            </a:r>
            <a:r>
              <a:rPr sz="3000" spc="1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190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3000" spc="1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Web</a:t>
            </a:r>
            <a:r>
              <a:rPr sz="3000" spc="1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533D34"/>
                </a:solidFill>
                <a:latin typeface="Calibri"/>
                <a:cs typeface="Calibri"/>
              </a:rPr>
              <a:t>Browser</a:t>
            </a:r>
            <a:r>
              <a:rPr sz="3000" spc="1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533D34"/>
                </a:solidFill>
                <a:latin typeface="Calibri"/>
                <a:cs typeface="Calibri"/>
              </a:rPr>
              <a:t>Internet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Explorer</a:t>
            </a:r>
            <a:r>
              <a:rPr sz="30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11</a:t>
            </a:r>
            <a:r>
              <a:rPr sz="30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21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30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80" dirty="0">
                <a:solidFill>
                  <a:srgbClr val="533D34"/>
                </a:solidFill>
                <a:latin typeface="Calibri"/>
                <a:cs typeface="Calibri"/>
              </a:rPr>
              <a:t>Higher,</a:t>
            </a:r>
            <a:r>
              <a:rPr sz="30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533D34"/>
                </a:solidFill>
                <a:latin typeface="Calibri"/>
                <a:cs typeface="Calibri"/>
              </a:rPr>
              <a:t>Firefox</a:t>
            </a:r>
            <a:r>
              <a:rPr sz="30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533D34"/>
                </a:solidFill>
                <a:latin typeface="Calibri"/>
                <a:cs typeface="Calibri"/>
              </a:rPr>
              <a:t>2.X </a:t>
            </a:r>
            <a:r>
              <a:rPr sz="3000" spc="21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3000" spc="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70" dirty="0">
                <a:solidFill>
                  <a:srgbClr val="533D34"/>
                </a:solidFill>
                <a:latin typeface="Calibri"/>
                <a:cs typeface="Calibri"/>
              </a:rPr>
              <a:t>Higher,</a:t>
            </a:r>
            <a:r>
              <a:rPr sz="3000" spc="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195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3000" spc="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Google</a:t>
            </a:r>
            <a:r>
              <a:rPr sz="30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533D34"/>
                </a:solidFill>
                <a:latin typeface="Calibri"/>
                <a:cs typeface="Calibri"/>
              </a:rPr>
              <a:t>Chrome</a:t>
            </a:r>
            <a:endParaRPr sz="3000">
              <a:latin typeface="Calibri"/>
              <a:cs typeface="Calibri"/>
            </a:endParaRPr>
          </a:p>
          <a:p>
            <a:pPr marL="371475" indent="-358775">
              <a:lnSpc>
                <a:spcPct val="100000"/>
              </a:lnSpc>
              <a:spcBef>
                <a:spcPts val="2870"/>
              </a:spcBef>
              <a:buAutoNum type="arabicPeriod"/>
              <a:tabLst>
                <a:tab pos="371475" algn="l"/>
              </a:tabLst>
            </a:pPr>
            <a:r>
              <a:rPr sz="3000" spc="100" dirty="0">
                <a:solidFill>
                  <a:srgbClr val="533D34"/>
                </a:solidFill>
                <a:latin typeface="Calibri"/>
                <a:cs typeface="Calibri"/>
              </a:rPr>
              <a:t>Go</a:t>
            </a:r>
            <a:r>
              <a:rPr sz="3000" spc="1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3000" spc="10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000" spc="-60" dirty="0">
                <a:solidFill>
                  <a:srgbClr val="533D34"/>
                </a:solidFill>
                <a:latin typeface="Calibri"/>
                <a:cs typeface="Calibri"/>
                <a:hlinkClick r:id="rId3"/>
              </a:rPr>
              <a:t>www.agencyexpress3.org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8891" y="6327749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908" y="0"/>
                </a:lnTo>
              </a:path>
            </a:pathLst>
          </a:custGeom>
          <a:ln w="15875">
            <a:solidFill>
              <a:srgbClr val="533D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962198" y="5178044"/>
            <a:ext cx="3261995" cy="1711960"/>
            <a:chOff x="8962198" y="5178044"/>
            <a:chExt cx="3261995" cy="1711960"/>
          </a:xfrm>
        </p:grpSpPr>
        <p:sp>
          <p:nvSpPr>
            <p:cNvPr id="4" name="object 4"/>
            <p:cNvSpPr/>
            <p:nvPr/>
          </p:nvSpPr>
          <p:spPr>
            <a:xfrm>
              <a:off x="8981248" y="6142292"/>
              <a:ext cx="1833245" cy="716280"/>
            </a:xfrm>
            <a:custGeom>
              <a:avLst/>
              <a:gdLst/>
              <a:ahLst/>
              <a:cxnLst/>
              <a:rect l="l" t="t" r="r" b="b"/>
              <a:pathLst>
                <a:path w="1833245" h="716279">
                  <a:moveTo>
                    <a:pt x="1832961" y="715707"/>
                  </a:moveTo>
                  <a:lnTo>
                    <a:pt x="1821751" y="617444"/>
                  </a:lnTo>
                  <a:lnTo>
                    <a:pt x="1812002" y="566066"/>
                  </a:lnTo>
                  <a:lnTo>
                    <a:pt x="1800081" y="515819"/>
                  </a:lnTo>
                  <a:lnTo>
                    <a:pt x="1785954" y="466895"/>
                  </a:lnTo>
                  <a:lnTo>
                    <a:pt x="1769587" y="419488"/>
                  </a:lnTo>
                  <a:lnTo>
                    <a:pt x="1750946" y="373788"/>
                  </a:lnTo>
                  <a:lnTo>
                    <a:pt x="1729995" y="329988"/>
                  </a:lnTo>
                  <a:lnTo>
                    <a:pt x="1706701" y="288280"/>
                  </a:lnTo>
                  <a:lnTo>
                    <a:pt x="1681030" y="248857"/>
                  </a:lnTo>
                  <a:lnTo>
                    <a:pt x="1652947" y="211910"/>
                  </a:lnTo>
                  <a:lnTo>
                    <a:pt x="1622417" y="177632"/>
                  </a:lnTo>
                  <a:lnTo>
                    <a:pt x="1589407" y="146216"/>
                  </a:lnTo>
                  <a:lnTo>
                    <a:pt x="1553883" y="117852"/>
                  </a:lnTo>
                  <a:lnTo>
                    <a:pt x="1515808" y="92734"/>
                  </a:lnTo>
                  <a:lnTo>
                    <a:pt x="1465025" y="65718"/>
                  </a:lnTo>
                  <a:lnTo>
                    <a:pt x="1413506" y="44145"/>
                  </a:lnTo>
                  <a:lnTo>
                    <a:pt x="1361767" y="27503"/>
                  </a:lnTo>
                  <a:lnTo>
                    <a:pt x="1310322" y="15280"/>
                  </a:lnTo>
                  <a:lnTo>
                    <a:pt x="1259688" y="6963"/>
                  </a:lnTo>
                  <a:lnTo>
                    <a:pt x="1210377" y="2040"/>
                  </a:lnTo>
                  <a:lnTo>
                    <a:pt x="1162907" y="0"/>
                  </a:lnTo>
                  <a:lnTo>
                    <a:pt x="1117790" y="328"/>
                  </a:lnTo>
                  <a:lnTo>
                    <a:pt x="1089291" y="1611"/>
                  </a:lnTo>
                  <a:lnTo>
                    <a:pt x="1062196" y="3565"/>
                  </a:lnTo>
                  <a:lnTo>
                    <a:pt x="1036673" y="6042"/>
                  </a:lnTo>
                  <a:lnTo>
                    <a:pt x="1012888" y="8888"/>
                  </a:lnTo>
                  <a:lnTo>
                    <a:pt x="977692" y="12949"/>
                  </a:lnTo>
                  <a:lnTo>
                    <a:pt x="938959" y="18408"/>
                  </a:lnTo>
                  <a:lnTo>
                    <a:pt x="897014" y="25533"/>
                  </a:lnTo>
                  <a:lnTo>
                    <a:pt x="852181" y="34591"/>
                  </a:lnTo>
                  <a:lnTo>
                    <a:pt x="804784" y="45848"/>
                  </a:lnTo>
                  <a:lnTo>
                    <a:pt x="755146" y="59570"/>
                  </a:lnTo>
                  <a:lnTo>
                    <a:pt x="703592" y="76026"/>
                  </a:lnTo>
                  <a:lnTo>
                    <a:pt x="650446" y="95481"/>
                  </a:lnTo>
                  <a:lnTo>
                    <a:pt x="596032" y="118202"/>
                  </a:lnTo>
                  <a:lnTo>
                    <a:pt x="540674" y="144456"/>
                  </a:lnTo>
                  <a:lnTo>
                    <a:pt x="484695" y="174509"/>
                  </a:lnTo>
                  <a:lnTo>
                    <a:pt x="440526" y="200980"/>
                  </a:lnTo>
                  <a:lnTo>
                    <a:pt x="398519" y="228721"/>
                  </a:lnTo>
                  <a:lnTo>
                    <a:pt x="358561" y="257767"/>
                  </a:lnTo>
                  <a:lnTo>
                    <a:pt x="320538" y="288152"/>
                  </a:lnTo>
                  <a:lnTo>
                    <a:pt x="284336" y="319909"/>
                  </a:lnTo>
                  <a:lnTo>
                    <a:pt x="249843" y="353075"/>
                  </a:lnTo>
                  <a:lnTo>
                    <a:pt x="216944" y="387682"/>
                  </a:lnTo>
                  <a:lnTo>
                    <a:pt x="185526" y="423765"/>
                  </a:lnTo>
                  <a:lnTo>
                    <a:pt x="155475" y="461358"/>
                  </a:lnTo>
                  <a:lnTo>
                    <a:pt x="126678" y="500495"/>
                  </a:lnTo>
                  <a:lnTo>
                    <a:pt x="99021" y="541211"/>
                  </a:lnTo>
                  <a:lnTo>
                    <a:pt x="72390" y="583540"/>
                  </a:lnTo>
                  <a:lnTo>
                    <a:pt x="46673" y="627516"/>
                  </a:lnTo>
                  <a:lnTo>
                    <a:pt x="21755" y="673174"/>
                  </a:lnTo>
                  <a:lnTo>
                    <a:pt x="0" y="715707"/>
                  </a:lnTo>
                </a:path>
              </a:pathLst>
            </a:custGeom>
            <a:ln w="38100">
              <a:solidFill>
                <a:srgbClr val="FD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5736" y="5209794"/>
              <a:ext cx="1876425" cy="1648460"/>
            </a:xfrm>
            <a:custGeom>
              <a:avLst/>
              <a:gdLst/>
              <a:ahLst/>
              <a:cxnLst/>
              <a:rect l="l" t="t" r="r" b="b"/>
              <a:pathLst>
                <a:path w="1876425" h="1648459">
                  <a:moveTo>
                    <a:pt x="1876263" y="16636"/>
                  </a:moveTo>
                  <a:lnTo>
                    <a:pt x="1838544" y="9143"/>
                  </a:lnTo>
                  <a:lnTo>
                    <a:pt x="1812803" y="6840"/>
                  </a:lnTo>
                  <a:lnTo>
                    <a:pt x="1786633" y="3857"/>
                  </a:lnTo>
                  <a:lnTo>
                    <a:pt x="1760320" y="1232"/>
                  </a:lnTo>
                  <a:lnTo>
                    <a:pt x="1734150" y="0"/>
                  </a:lnTo>
                  <a:lnTo>
                    <a:pt x="1681994" y="222"/>
                  </a:lnTo>
                  <a:lnTo>
                    <a:pt x="1629522" y="1774"/>
                  </a:lnTo>
                  <a:lnTo>
                    <a:pt x="1576854" y="4625"/>
                  </a:lnTo>
                  <a:lnTo>
                    <a:pt x="1524110" y="8743"/>
                  </a:lnTo>
                  <a:lnTo>
                    <a:pt x="1471408" y="14098"/>
                  </a:lnTo>
                  <a:lnTo>
                    <a:pt x="1418867" y="20658"/>
                  </a:lnTo>
                  <a:lnTo>
                    <a:pt x="1366608" y="28394"/>
                  </a:lnTo>
                  <a:lnTo>
                    <a:pt x="1314748" y="37274"/>
                  </a:lnTo>
                  <a:lnTo>
                    <a:pt x="1263409" y="47267"/>
                  </a:lnTo>
                  <a:lnTo>
                    <a:pt x="1212707" y="58343"/>
                  </a:lnTo>
                  <a:lnTo>
                    <a:pt x="1162764" y="70470"/>
                  </a:lnTo>
                  <a:lnTo>
                    <a:pt x="1113698" y="83617"/>
                  </a:lnTo>
                  <a:lnTo>
                    <a:pt x="1065628" y="97754"/>
                  </a:lnTo>
                  <a:lnTo>
                    <a:pt x="1018674" y="112850"/>
                  </a:lnTo>
                  <a:lnTo>
                    <a:pt x="972954" y="128874"/>
                  </a:lnTo>
                  <a:lnTo>
                    <a:pt x="928589" y="145795"/>
                  </a:lnTo>
                  <a:lnTo>
                    <a:pt x="875546" y="167975"/>
                  </a:lnTo>
                  <a:lnTo>
                    <a:pt x="824133" y="191646"/>
                  </a:lnTo>
                  <a:lnTo>
                    <a:pt x="774345" y="216752"/>
                  </a:lnTo>
                  <a:lnTo>
                    <a:pt x="726174" y="243236"/>
                  </a:lnTo>
                  <a:lnTo>
                    <a:pt x="679614" y="271042"/>
                  </a:lnTo>
                  <a:lnTo>
                    <a:pt x="634658" y="300114"/>
                  </a:lnTo>
                  <a:lnTo>
                    <a:pt x="591301" y="330396"/>
                  </a:lnTo>
                  <a:lnTo>
                    <a:pt x="549536" y="361830"/>
                  </a:lnTo>
                  <a:lnTo>
                    <a:pt x="509356" y="394360"/>
                  </a:lnTo>
                  <a:lnTo>
                    <a:pt x="470755" y="427930"/>
                  </a:lnTo>
                  <a:lnTo>
                    <a:pt x="433726" y="462484"/>
                  </a:lnTo>
                  <a:lnTo>
                    <a:pt x="398263" y="497965"/>
                  </a:lnTo>
                  <a:lnTo>
                    <a:pt x="364360" y="534317"/>
                  </a:lnTo>
                  <a:lnTo>
                    <a:pt x="332009" y="571483"/>
                  </a:lnTo>
                  <a:lnTo>
                    <a:pt x="301206" y="609406"/>
                  </a:lnTo>
                  <a:lnTo>
                    <a:pt x="271942" y="648031"/>
                  </a:lnTo>
                  <a:lnTo>
                    <a:pt x="244213" y="687301"/>
                  </a:lnTo>
                  <a:lnTo>
                    <a:pt x="218010" y="727159"/>
                  </a:lnTo>
                  <a:lnTo>
                    <a:pt x="193329" y="767550"/>
                  </a:lnTo>
                  <a:lnTo>
                    <a:pt x="170161" y="808416"/>
                  </a:lnTo>
                  <a:lnTo>
                    <a:pt x="148502" y="849701"/>
                  </a:lnTo>
                  <a:lnTo>
                    <a:pt x="128345" y="891349"/>
                  </a:lnTo>
                  <a:lnTo>
                    <a:pt x="109682" y="933303"/>
                  </a:lnTo>
                  <a:lnTo>
                    <a:pt x="92508" y="975508"/>
                  </a:lnTo>
                  <a:lnTo>
                    <a:pt x="76816" y="1017906"/>
                  </a:lnTo>
                  <a:lnTo>
                    <a:pt x="62600" y="1060440"/>
                  </a:lnTo>
                  <a:lnTo>
                    <a:pt x="49853" y="1103056"/>
                  </a:lnTo>
                  <a:lnTo>
                    <a:pt x="38569" y="1145696"/>
                  </a:lnTo>
                  <a:lnTo>
                    <a:pt x="28742" y="1188303"/>
                  </a:lnTo>
                  <a:lnTo>
                    <a:pt x="20364" y="1230822"/>
                  </a:lnTo>
                  <a:lnTo>
                    <a:pt x="13430" y="1273196"/>
                  </a:lnTo>
                  <a:lnTo>
                    <a:pt x="7933" y="1315368"/>
                  </a:lnTo>
                  <a:lnTo>
                    <a:pt x="3866" y="1357282"/>
                  </a:lnTo>
                  <a:lnTo>
                    <a:pt x="1224" y="1398882"/>
                  </a:lnTo>
                  <a:lnTo>
                    <a:pt x="0" y="1440111"/>
                  </a:lnTo>
                  <a:lnTo>
                    <a:pt x="186" y="1480913"/>
                  </a:lnTo>
                  <a:lnTo>
                    <a:pt x="1778" y="1521231"/>
                  </a:lnTo>
                  <a:lnTo>
                    <a:pt x="4768" y="1561010"/>
                  </a:lnTo>
                  <a:lnTo>
                    <a:pt x="9149" y="1600191"/>
                  </a:lnTo>
                  <a:lnTo>
                    <a:pt x="14917" y="1638720"/>
                  </a:lnTo>
                  <a:lnTo>
                    <a:pt x="16709" y="1648205"/>
                  </a:lnTo>
                </a:path>
              </a:pathLst>
            </a:custGeom>
            <a:ln w="63500">
              <a:solidFill>
                <a:srgbClr val="FDF3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1" y="5010277"/>
            <a:ext cx="3293745" cy="1847850"/>
          </a:xfrm>
          <a:custGeom>
            <a:avLst/>
            <a:gdLst/>
            <a:ahLst/>
            <a:cxnLst/>
            <a:rect l="l" t="t" r="r" b="b"/>
            <a:pathLst>
              <a:path w="3293745" h="1847850">
                <a:moveTo>
                  <a:pt x="1" y="0"/>
                </a:moveTo>
                <a:lnTo>
                  <a:pt x="0" y="1847723"/>
                </a:lnTo>
                <a:lnTo>
                  <a:pt x="3293374" y="1847723"/>
                </a:lnTo>
                <a:lnTo>
                  <a:pt x="3251582" y="1765884"/>
                </a:lnTo>
                <a:lnTo>
                  <a:pt x="3230514" y="1732947"/>
                </a:lnTo>
                <a:lnTo>
                  <a:pt x="3208898" y="1700503"/>
                </a:lnTo>
                <a:lnTo>
                  <a:pt x="3186731" y="1668544"/>
                </a:lnTo>
                <a:lnTo>
                  <a:pt x="3164010" y="1637058"/>
                </a:lnTo>
                <a:lnTo>
                  <a:pt x="3140733" y="1606035"/>
                </a:lnTo>
                <a:lnTo>
                  <a:pt x="3116897" y="1575467"/>
                </a:lnTo>
                <a:lnTo>
                  <a:pt x="3092499" y="1545342"/>
                </a:lnTo>
                <a:lnTo>
                  <a:pt x="3067538" y="1515651"/>
                </a:lnTo>
                <a:lnTo>
                  <a:pt x="3042009" y="1486384"/>
                </a:lnTo>
                <a:lnTo>
                  <a:pt x="3015912" y="1457531"/>
                </a:lnTo>
                <a:lnTo>
                  <a:pt x="2989243" y="1429081"/>
                </a:lnTo>
                <a:lnTo>
                  <a:pt x="2961999" y="1401026"/>
                </a:lnTo>
                <a:lnTo>
                  <a:pt x="2934179" y="1373354"/>
                </a:lnTo>
                <a:lnTo>
                  <a:pt x="2905778" y="1346056"/>
                </a:lnTo>
                <a:lnTo>
                  <a:pt x="2876796" y="1319122"/>
                </a:lnTo>
                <a:lnTo>
                  <a:pt x="2847229" y="1292542"/>
                </a:lnTo>
                <a:lnTo>
                  <a:pt x="2817075" y="1266306"/>
                </a:lnTo>
                <a:lnTo>
                  <a:pt x="2786331" y="1240404"/>
                </a:lnTo>
                <a:lnTo>
                  <a:pt x="2754995" y="1214825"/>
                </a:lnTo>
                <a:lnTo>
                  <a:pt x="2723063" y="1189561"/>
                </a:lnTo>
                <a:lnTo>
                  <a:pt x="2690534" y="1164601"/>
                </a:lnTo>
                <a:lnTo>
                  <a:pt x="2657405" y="1139935"/>
                </a:lnTo>
                <a:lnTo>
                  <a:pt x="2623673" y="1115553"/>
                </a:lnTo>
                <a:lnTo>
                  <a:pt x="2589336" y="1091445"/>
                </a:lnTo>
                <a:lnTo>
                  <a:pt x="2554391" y="1067600"/>
                </a:lnTo>
                <a:lnTo>
                  <a:pt x="2518835" y="1044011"/>
                </a:lnTo>
                <a:lnTo>
                  <a:pt x="2482666" y="1020665"/>
                </a:lnTo>
                <a:lnTo>
                  <a:pt x="2445882" y="997553"/>
                </a:lnTo>
                <a:lnTo>
                  <a:pt x="2408480" y="974665"/>
                </a:lnTo>
                <a:lnTo>
                  <a:pt x="2370456" y="951992"/>
                </a:lnTo>
                <a:lnTo>
                  <a:pt x="2331809" y="929523"/>
                </a:lnTo>
                <a:lnTo>
                  <a:pt x="2292537" y="907248"/>
                </a:lnTo>
                <a:lnTo>
                  <a:pt x="2252635" y="885157"/>
                </a:lnTo>
                <a:lnTo>
                  <a:pt x="2212103" y="863240"/>
                </a:lnTo>
                <a:lnTo>
                  <a:pt x="2170937" y="841488"/>
                </a:lnTo>
                <a:lnTo>
                  <a:pt x="2129135" y="819890"/>
                </a:lnTo>
                <a:lnTo>
                  <a:pt x="2086693" y="798436"/>
                </a:lnTo>
                <a:lnTo>
                  <a:pt x="2043611" y="777116"/>
                </a:lnTo>
                <a:lnTo>
                  <a:pt x="1955511" y="734840"/>
                </a:lnTo>
                <a:lnTo>
                  <a:pt x="1864814" y="692981"/>
                </a:lnTo>
                <a:lnTo>
                  <a:pt x="1771500" y="651460"/>
                </a:lnTo>
                <a:lnTo>
                  <a:pt x="1675548" y="610196"/>
                </a:lnTo>
                <a:lnTo>
                  <a:pt x="1526628" y="548608"/>
                </a:lnTo>
                <a:lnTo>
                  <a:pt x="1318643" y="466648"/>
                </a:lnTo>
                <a:lnTo>
                  <a:pt x="1043281" y="363551"/>
                </a:lnTo>
                <a:lnTo>
                  <a:pt x="1" y="0"/>
                </a:lnTo>
                <a:close/>
              </a:path>
            </a:pathLst>
          </a:custGeom>
          <a:solidFill>
            <a:srgbClr val="AC5B4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69328" y="0"/>
            <a:ext cx="11922760" cy="6858000"/>
            <a:chOff x="269328" y="0"/>
            <a:chExt cx="11922760" cy="6858000"/>
          </a:xfrm>
        </p:grpSpPr>
        <p:sp>
          <p:nvSpPr>
            <p:cNvPr id="8" name="object 8"/>
            <p:cNvSpPr/>
            <p:nvPr/>
          </p:nvSpPr>
          <p:spPr>
            <a:xfrm>
              <a:off x="9394062" y="4648198"/>
              <a:ext cx="1859914" cy="2209800"/>
            </a:xfrm>
            <a:custGeom>
              <a:avLst/>
              <a:gdLst/>
              <a:ahLst/>
              <a:cxnLst/>
              <a:rect l="l" t="t" r="r" b="b"/>
              <a:pathLst>
                <a:path w="1859915" h="2209800">
                  <a:moveTo>
                    <a:pt x="225810" y="1727199"/>
                  </a:moveTo>
                  <a:lnTo>
                    <a:pt x="121624" y="1727199"/>
                  </a:lnTo>
                  <a:lnTo>
                    <a:pt x="115442" y="1739899"/>
                  </a:lnTo>
                  <a:lnTo>
                    <a:pt x="137262" y="1816099"/>
                  </a:lnTo>
                  <a:lnTo>
                    <a:pt x="165149" y="1866899"/>
                  </a:lnTo>
                  <a:lnTo>
                    <a:pt x="195755" y="1917699"/>
                  </a:lnTo>
                  <a:lnTo>
                    <a:pt x="222630" y="1955799"/>
                  </a:lnTo>
                  <a:lnTo>
                    <a:pt x="246346" y="2006599"/>
                  </a:lnTo>
                  <a:lnTo>
                    <a:pt x="271659" y="2044699"/>
                  </a:lnTo>
                  <a:lnTo>
                    <a:pt x="298855" y="2082799"/>
                  </a:lnTo>
                  <a:lnTo>
                    <a:pt x="328221" y="2120899"/>
                  </a:lnTo>
                  <a:lnTo>
                    <a:pt x="360044" y="2146299"/>
                  </a:lnTo>
                  <a:lnTo>
                    <a:pt x="449325" y="2209799"/>
                  </a:lnTo>
                  <a:lnTo>
                    <a:pt x="562355" y="2209799"/>
                  </a:lnTo>
                  <a:lnTo>
                    <a:pt x="525084" y="2197099"/>
                  </a:lnTo>
                  <a:lnTo>
                    <a:pt x="488889" y="2171699"/>
                  </a:lnTo>
                  <a:lnTo>
                    <a:pt x="453947" y="2158999"/>
                  </a:lnTo>
                  <a:lnTo>
                    <a:pt x="420435" y="2133599"/>
                  </a:lnTo>
                  <a:lnTo>
                    <a:pt x="388530" y="2095499"/>
                  </a:lnTo>
                  <a:lnTo>
                    <a:pt x="358409" y="2070099"/>
                  </a:lnTo>
                  <a:lnTo>
                    <a:pt x="330249" y="2031999"/>
                  </a:lnTo>
                  <a:lnTo>
                    <a:pt x="304226" y="1993899"/>
                  </a:lnTo>
                  <a:lnTo>
                    <a:pt x="280517" y="1943099"/>
                  </a:lnTo>
                  <a:lnTo>
                    <a:pt x="259299" y="1892299"/>
                  </a:lnTo>
                  <a:lnTo>
                    <a:pt x="240749" y="1841499"/>
                  </a:lnTo>
                  <a:lnTo>
                    <a:pt x="225043" y="1790699"/>
                  </a:lnTo>
                  <a:lnTo>
                    <a:pt x="522096" y="1790699"/>
                  </a:lnTo>
                  <a:lnTo>
                    <a:pt x="325561" y="1739899"/>
                  </a:lnTo>
                  <a:lnTo>
                    <a:pt x="275700" y="1739899"/>
                  </a:lnTo>
                  <a:lnTo>
                    <a:pt x="225810" y="1727199"/>
                  </a:lnTo>
                  <a:close/>
                </a:path>
                <a:path w="1859915" h="2209800">
                  <a:moveTo>
                    <a:pt x="483107" y="1981199"/>
                  </a:moveTo>
                  <a:lnTo>
                    <a:pt x="478408" y="1981199"/>
                  </a:lnTo>
                  <a:lnTo>
                    <a:pt x="473455" y="1993899"/>
                  </a:lnTo>
                  <a:lnTo>
                    <a:pt x="469137" y="1993899"/>
                  </a:lnTo>
                  <a:lnTo>
                    <a:pt x="499889" y="2019299"/>
                  </a:lnTo>
                  <a:lnTo>
                    <a:pt x="530653" y="2057399"/>
                  </a:lnTo>
                  <a:lnTo>
                    <a:pt x="706881" y="2209799"/>
                  </a:lnTo>
                  <a:lnTo>
                    <a:pt x="846581" y="2209799"/>
                  </a:lnTo>
                  <a:lnTo>
                    <a:pt x="798428" y="2197099"/>
                  </a:lnTo>
                  <a:lnTo>
                    <a:pt x="755822" y="2184399"/>
                  </a:lnTo>
                  <a:lnTo>
                    <a:pt x="717240" y="2158999"/>
                  </a:lnTo>
                  <a:lnTo>
                    <a:pt x="681156" y="2133599"/>
                  </a:lnTo>
                  <a:lnTo>
                    <a:pt x="646048" y="2108199"/>
                  </a:lnTo>
                  <a:lnTo>
                    <a:pt x="608016" y="2070099"/>
                  </a:lnTo>
                  <a:lnTo>
                    <a:pt x="571436" y="2031999"/>
                  </a:lnTo>
                  <a:lnTo>
                    <a:pt x="531427" y="1993899"/>
                  </a:lnTo>
                  <a:lnTo>
                    <a:pt x="483107" y="1981199"/>
                  </a:lnTo>
                  <a:close/>
                </a:path>
                <a:path w="1859915" h="2209800">
                  <a:moveTo>
                    <a:pt x="522096" y="1790699"/>
                  </a:moveTo>
                  <a:lnTo>
                    <a:pt x="328884" y="1790699"/>
                  </a:lnTo>
                  <a:lnTo>
                    <a:pt x="378989" y="1803399"/>
                  </a:lnTo>
                  <a:lnTo>
                    <a:pt x="427627" y="1803399"/>
                  </a:lnTo>
                  <a:lnTo>
                    <a:pt x="474605" y="1816099"/>
                  </a:lnTo>
                  <a:lnTo>
                    <a:pt x="519731" y="1828799"/>
                  </a:lnTo>
                  <a:lnTo>
                    <a:pt x="562811" y="1854199"/>
                  </a:lnTo>
                  <a:lnTo>
                    <a:pt x="603653" y="1866899"/>
                  </a:lnTo>
                  <a:lnTo>
                    <a:pt x="642064" y="1892299"/>
                  </a:lnTo>
                  <a:lnTo>
                    <a:pt x="677852" y="1917699"/>
                  </a:lnTo>
                  <a:lnTo>
                    <a:pt x="710823" y="1943099"/>
                  </a:lnTo>
                  <a:lnTo>
                    <a:pt x="740786" y="1981199"/>
                  </a:lnTo>
                  <a:lnTo>
                    <a:pt x="767547" y="2006599"/>
                  </a:lnTo>
                  <a:lnTo>
                    <a:pt x="790913" y="2044699"/>
                  </a:lnTo>
                  <a:lnTo>
                    <a:pt x="810693" y="2082799"/>
                  </a:lnTo>
                  <a:lnTo>
                    <a:pt x="826692" y="2120899"/>
                  </a:lnTo>
                  <a:lnTo>
                    <a:pt x="838720" y="2171699"/>
                  </a:lnTo>
                  <a:lnTo>
                    <a:pt x="846581" y="2209799"/>
                  </a:lnTo>
                  <a:lnTo>
                    <a:pt x="920750" y="2209799"/>
                  </a:lnTo>
                  <a:lnTo>
                    <a:pt x="908938" y="2184399"/>
                  </a:lnTo>
                  <a:lnTo>
                    <a:pt x="892996" y="2133599"/>
                  </a:lnTo>
                  <a:lnTo>
                    <a:pt x="874225" y="2095499"/>
                  </a:lnTo>
                  <a:lnTo>
                    <a:pt x="852584" y="2044699"/>
                  </a:lnTo>
                  <a:lnTo>
                    <a:pt x="828035" y="2006599"/>
                  </a:lnTo>
                  <a:lnTo>
                    <a:pt x="800536" y="1968499"/>
                  </a:lnTo>
                  <a:lnTo>
                    <a:pt x="770048" y="1930399"/>
                  </a:lnTo>
                  <a:lnTo>
                    <a:pt x="736531" y="1892299"/>
                  </a:lnTo>
                  <a:lnTo>
                    <a:pt x="699944" y="1866899"/>
                  </a:lnTo>
                  <a:lnTo>
                    <a:pt x="660247" y="1841499"/>
                  </a:lnTo>
                  <a:lnTo>
                    <a:pt x="617400" y="1816099"/>
                  </a:lnTo>
                  <a:lnTo>
                    <a:pt x="571363" y="1803399"/>
                  </a:lnTo>
                  <a:lnTo>
                    <a:pt x="522096" y="1790699"/>
                  </a:lnTo>
                  <a:close/>
                </a:path>
                <a:path w="1859915" h="2209800">
                  <a:moveTo>
                    <a:pt x="155843" y="800099"/>
                  </a:moveTo>
                  <a:lnTo>
                    <a:pt x="57686" y="800099"/>
                  </a:lnTo>
                  <a:lnTo>
                    <a:pt x="21143" y="812799"/>
                  </a:lnTo>
                  <a:lnTo>
                    <a:pt x="0" y="825499"/>
                  </a:lnTo>
                  <a:lnTo>
                    <a:pt x="13958" y="863599"/>
                  </a:lnTo>
                  <a:lnTo>
                    <a:pt x="43370" y="914399"/>
                  </a:lnTo>
                  <a:lnTo>
                    <a:pt x="77545" y="965199"/>
                  </a:lnTo>
                  <a:lnTo>
                    <a:pt x="105790" y="1003299"/>
                  </a:lnTo>
                  <a:lnTo>
                    <a:pt x="131025" y="1054099"/>
                  </a:lnTo>
                  <a:lnTo>
                    <a:pt x="158625" y="1092199"/>
                  </a:lnTo>
                  <a:lnTo>
                    <a:pt x="188526" y="1130299"/>
                  </a:lnTo>
                  <a:lnTo>
                    <a:pt x="220663" y="1168399"/>
                  </a:lnTo>
                  <a:lnTo>
                    <a:pt x="254972" y="1193799"/>
                  </a:lnTo>
                  <a:lnTo>
                    <a:pt x="291390" y="1231899"/>
                  </a:lnTo>
                  <a:lnTo>
                    <a:pt x="329850" y="1244599"/>
                  </a:lnTo>
                  <a:lnTo>
                    <a:pt x="370290" y="1269999"/>
                  </a:lnTo>
                  <a:lnTo>
                    <a:pt x="412644" y="1282699"/>
                  </a:lnTo>
                  <a:lnTo>
                    <a:pt x="456847" y="1295399"/>
                  </a:lnTo>
                  <a:lnTo>
                    <a:pt x="760131" y="1295399"/>
                  </a:lnTo>
                  <a:lnTo>
                    <a:pt x="914400" y="1333499"/>
                  </a:lnTo>
                  <a:lnTo>
                    <a:pt x="965850" y="1358899"/>
                  </a:lnTo>
                  <a:lnTo>
                    <a:pt x="991488" y="1409699"/>
                  </a:lnTo>
                  <a:lnTo>
                    <a:pt x="999870" y="1460499"/>
                  </a:lnTo>
                  <a:lnTo>
                    <a:pt x="1009776" y="1498599"/>
                  </a:lnTo>
                  <a:lnTo>
                    <a:pt x="1020063" y="1536699"/>
                  </a:lnTo>
                  <a:lnTo>
                    <a:pt x="1029588" y="1574799"/>
                  </a:lnTo>
                  <a:lnTo>
                    <a:pt x="1174241" y="2209799"/>
                  </a:lnTo>
                  <a:lnTo>
                    <a:pt x="1220723" y="2209799"/>
                  </a:lnTo>
                  <a:lnTo>
                    <a:pt x="1190625" y="2070099"/>
                  </a:lnTo>
                  <a:lnTo>
                    <a:pt x="1179512" y="2006599"/>
                  </a:lnTo>
                  <a:lnTo>
                    <a:pt x="1167733" y="1955799"/>
                  </a:lnTo>
                  <a:lnTo>
                    <a:pt x="1155049" y="1904999"/>
                  </a:lnTo>
                  <a:lnTo>
                    <a:pt x="1141221" y="1854199"/>
                  </a:lnTo>
                  <a:lnTo>
                    <a:pt x="1129869" y="1803399"/>
                  </a:lnTo>
                  <a:lnTo>
                    <a:pt x="1122747" y="1752599"/>
                  </a:lnTo>
                  <a:lnTo>
                    <a:pt x="1120741" y="1714499"/>
                  </a:lnTo>
                  <a:lnTo>
                    <a:pt x="1124737" y="1663699"/>
                  </a:lnTo>
                  <a:lnTo>
                    <a:pt x="1135623" y="1625599"/>
                  </a:lnTo>
                  <a:lnTo>
                    <a:pt x="1149619" y="1587499"/>
                  </a:lnTo>
                  <a:lnTo>
                    <a:pt x="1081151" y="1587499"/>
                  </a:lnTo>
                  <a:lnTo>
                    <a:pt x="1067819" y="1536699"/>
                  </a:lnTo>
                  <a:lnTo>
                    <a:pt x="1055560" y="1485899"/>
                  </a:lnTo>
                  <a:lnTo>
                    <a:pt x="1044253" y="1435099"/>
                  </a:lnTo>
                  <a:lnTo>
                    <a:pt x="1033779" y="1396999"/>
                  </a:lnTo>
                  <a:lnTo>
                    <a:pt x="1049805" y="1371599"/>
                  </a:lnTo>
                  <a:lnTo>
                    <a:pt x="1063783" y="1358899"/>
                  </a:lnTo>
                  <a:lnTo>
                    <a:pt x="1089025" y="1346199"/>
                  </a:lnTo>
                  <a:lnTo>
                    <a:pt x="1062851" y="1320799"/>
                  </a:lnTo>
                  <a:lnTo>
                    <a:pt x="1037463" y="1308099"/>
                  </a:lnTo>
                  <a:lnTo>
                    <a:pt x="1016837" y="1295399"/>
                  </a:lnTo>
                  <a:lnTo>
                    <a:pt x="1004951" y="1282699"/>
                  </a:lnTo>
                  <a:lnTo>
                    <a:pt x="921236" y="1282699"/>
                  </a:lnTo>
                  <a:lnTo>
                    <a:pt x="893873" y="1269999"/>
                  </a:lnTo>
                  <a:lnTo>
                    <a:pt x="870392" y="1269999"/>
                  </a:lnTo>
                  <a:lnTo>
                    <a:pt x="848994" y="1257299"/>
                  </a:lnTo>
                  <a:lnTo>
                    <a:pt x="801707" y="1244599"/>
                  </a:lnTo>
                  <a:lnTo>
                    <a:pt x="463832" y="1244599"/>
                  </a:lnTo>
                  <a:lnTo>
                    <a:pt x="423814" y="1231899"/>
                  </a:lnTo>
                  <a:lnTo>
                    <a:pt x="385028" y="1219199"/>
                  </a:lnTo>
                  <a:lnTo>
                    <a:pt x="347584" y="1193799"/>
                  </a:lnTo>
                  <a:lnTo>
                    <a:pt x="311594" y="1168399"/>
                  </a:lnTo>
                  <a:lnTo>
                    <a:pt x="277169" y="1142999"/>
                  </a:lnTo>
                  <a:lnTo>
                    <a:pt x="244421" y="1104899"/>
                  </a:lnTo>
                  <a:lnTo>
                    <a:pt x="213461" y="1066799"/>
                  </a:lnTo>
                  <a:lnTo>
                    <a:pt x="184401" y="1028699"/>
                  </a:lnTo>
                  <a:lnTo>
                    <a:pt x="157351" y="977899"/>
                  </a:lnTo>
                  <a:lnTo>
                    <a:pt x="132422" y="927099"/>
                  </a:lnTo>
                  <a:lnTo>
                    <a:pt x="109727" y="876299"/>
                  </a:lnTo>
                  <a:lnTo>
                    <a:pt x="132518" y="863599"/>
                  </a:lnTo>
                  <a:lnTo>
                    <a:pt x="444373" y="863599"/>
                  </a:lnTo>
                  <a:lnTo>
                    <a:pt x="399725" y="838199"/>
                  </a:lnTo>
                  <a:lnTo>
                    <a:pt x="352643" y="825499"/>
                  </a:lnTo>
                  <a:lnTo>
                    <a:pt x="303387" y="812799"/>
                  </a:lnTo>
                  <a:lnTo>
                    <a:pt x="206895" y="812799"/>
                  </a:lnTo>
                  <a:lnTo>
                    <a:pt x="155843" y="800099"/>
                  </a:lnTo>
                  <a:close/>
                </a:path>
                <a:path w="1859915" h="2209800">
                  <a:moveTo>
                    <a:pt x="1784857" y="1244599"/>
                  </a:moveTo>
                  <a:lnTo>
                    <a:pt x="1762227" y="1257299"/>
                  </a:lnTo>
                  <a:lnTo>
                    <a:pt x="1727137" y="1282699"/>
                  </a:lnTo>
                  <a:lnTo>
                    <a:pt x="1686267" y="1308099"/>
                  </a:lnTo>
                  <a:lnTo>
                    <a:pt x="1646299" y="1346199"/>
                  </a:lnTo>
                  <a:lnTo>
                    <a:pt x="1613915" y="1384299"/>
                  </a:lnTo>
                  <a:lnTo>
                    <a:pt x="1579148" y="1422399"/>
                  </a:lnTo>
                  <a:lnTo>
                    <a:pt x="1546622" y="1460499"/>
                  </a:lnTo>
                  <a:lnTo>
                    <a:pt x="1516373" y="1498599"/>
                  </a:lnTo>
                  <a:lnTo>
                    <a:pt x="1488434" y="1536699"/>
                  </a:lnTo>
                  <a:lnTo>
                    <a:pt x="1462838" y="1587499"/>
                  </a:lnTo>
                  <a:lnTo>
                    <a:pt x="1439620" y="1625599"/>
                  </a:lnTo>
                  <a:lnTo>
                    <a:pt x="1418813" y="1676399"/>
                  </a:lnTo>
                  <a:lnTo>
                    <a:pt x="1400452" y="1714499"/>
                  </a:lnTo>
                  <a:lnTo>
                    <a:pt x="1384569" y="1765299"/>
                  </a:lnTo>
                  <a:lnTo>
                    <a:pt x="1371200" y="1803399"/>
                  </a:lnTo>
                  <a:lnTo>
                    <a:pt x="1360377" y="1854199"/>
                  </a:lnTo>
                  <a:lnTo>
                    <a:pt x="1352136" y="1904999"/>
                  </a:lnTo>
                  <a:lnTo>
                    <a:pt x="1346508" y="1955799"/>
                  </a:lnTo>
                  <a:lnTo>
                    <a:pt x="1343529" y="1993899"/>
                  </a:lnTo>
                  <a:lnTo>
                    <a:pt x="1343455" y="2006599"/>
                  </a:lnTo>
                  <a:lnTo>
                    <a:pt x="1343381" y="2019299"/>
                  </a:lnTo>
                  <a:lnTo>
                    <a:pt x="1343306" y="2031999"/>
                  </a:lnTo>
                  <a:lnTo>
                    <a:pt x="1343232" y="2044699"/>
                  </a:lnTo>
                  <a:lnTo>
                    <a:pt x="1345651" y="2095499"/>
                  </a:lnTo>
                  <a:lnTo>
                    <a:pt x="1350820" y="2146299"/>
                  </a:lnTo>
                  <a:lnTo>
                    <a:pt x="1358772" y="2209799"/>
                  </a:lnTo>
                  <a:lnTo>
                    <a:pt x="1508505" y="2209799"/>
                  </a:lnTo>
                  <a:lnTo>
                    <a:pt x="1533525" y="2184399"/>
                  </a:lnTo>
                  <a:lnTo>
                    <a:pt x="1543312" y="2171699"/>
                  </a:lnTo>
                  <a:lnTo>
                    <a:pt x="1425828" y="2171699"/>
                  </a:lnTo>
                  <a:lnTo>
                    <a:pt x="1412918" y="2133599"/>
                  </a:lnTo>
                  <a:lnTo>
                    <a:pt x="1404504" y="2082799"/>
                  </a:lnTo>
                  <a:lnTo>
                    <a:pt x="1400340" y="2031999"/>
                  </a:lnTo>
                  <a:lnTo>
                    <a:pt x="1400220" y="1993899"/>
                  </a:lnTo>
                  <a:lnTo>
                    <a:pt x="1400180" y="1981199"/>
                  </a:lnTo>
                  <a:lnTo>
                    <a:pt x="1403778" y="1930399"/>
                  </a:lnTo>
                  <a:lnTo>
                    <a:pt x="1410889" y="1879599"/>
                  </a:lnTo>
                  <a:lnTo>
                    <a:pt x="1421268" y="1828799"/>
                  </a:lnTo>
                  <a:lnTo>
                    <a:pt x="1434668" y="1777999"/>
                  </a:lnTo>
                  <a:lnTo>
                    <a:pt x="1450843" y="1727199"/>
                  </a:lnTo>
                  <a:lnTo>
                    <a:pt x="1469548" y="1689099"/>
                  </a:lnTo>
                  <a:lnTo>
                    <a:pt x="1490538" y="1638299"/>
                  </a:lnTo>
                  <a:lnTo>
                    <a:pt x="1513565" y="1587499"/>
                  </a:lnTo>
                  <a:lnTo>
                    <a:pt x="1538385" y="1549399"/>
                  </a:lnTo>
                  <a:lnTo>
                    <a:pt x="1564753" y="1511299"/>
                  </a:lnTo>
                  <a:lnTo>
                    <a:pt x="1592421" y="1473199"/>
                  </a:lnTo>
                  <a:lnTo>
                    <a:pt x="1621144" y="1447799"/>
                  </a:lnTo>
                  <a:lnTo>
                    <a:pt x="1650678" y="1409699"/>
                  </a:lnTo>
                  <a:lnTo>
                    <a:pt x="1680775" y="1396999"/>
                  </a:lnTo>
                  <a:lnTo>
                    <a:pt x="1711190" y="1371599"/>
                  </a:lnTo>
                  <a:lnTo>
                    <a:pt x="1741677" y="1358899"/>
                  </a:lnTo>
                  <a:lnTo>
                    <a:pt x="1815267" y="1358899"/>
                  </a:lnTo>
                  <a:lnTo>
                    <a:pt x="1812408" y="1333499"/>
                  </a:lnTo>
                  <a:lnTo>
                    <a:pt x="1804713" y="1295399"/>
                  </a:lnTo>
                  <a:lnTo>
                    <a:pt x="1795407" y="1257299"/>
                  </a:lnTo>
                  <a:lnTo>
                    <a:pt x="1784857" y="1244599"/>
                  </a:lnTo>
                  <a:close/>
                </a:path>
                <a:path w="1859915" h="2209800">
                  <a:moveTo>
                    <a:pt x="1859787" y="2095499"/>
                  </a:moveTo>
                  <a:lnTo>
                    <a:pt x="1790827" y="2209799"/>
                  </a:lnTo>
                  <a:lnTo>
                    <a:pt x="1843531" y="2209799"/>
                  </a:lnTo>
                  <a:lnTo>
                    <a:pt x="1859787" y="2184399"/>
                  </a:lnTo>
                  <a:lnTo>
                    <a:pt x="1859787" y="2095499"/>
                  </a:lnTo>
                  <a:close/>
                </a:path>
                <a:path w="1859915" h="2209800">
                  <a:moveTo>
                    <a:pt x="1540172" y="1879599"/>
                  </a:moveTo>
                  <a:lnTo>
                    <a:pt x="1528952" y="1879599"/>
                  </a:lnTo>
                  <a:lnTo>
                    <a:pt x="1518290" y="1917699"/>
                  </a:lnTo>
                  <a:lnTo>
                    <a:pt x="1507950" y="1955799"/>
                  </a:lnTo>
                  <a:lnTo>
                    <a:pt x="1497252" y="1993899"/>
                  </a:lnTo>
                  <a:lnTo>
                    <a:pt x="1485518" y="2019299"/>
                  </a:lnTo>
                  <a:lnTo>
                    <a:pt x="1472870" y="2057399"/>
                  </a:lnTo>
                  <a:lnTo>
                    <a:pt x="1458626" y="2095499"/>
                  </a:lnTo>
                  <a:lnTo>
                    <a:pt x="1442906" y="2133599"/>
                  </a:lnTo>
                  <a:lnTo>
                    <a:pt x="1425828" y="2171699"/>
                  </a:lnTo>
                  <a:lnTo>
                    <a:pt x="1543312" y="2171699"/>
                  </a:lnTo>
                  <a:lnTo>
                    <a:pt x="1562886" y="2146299"/>
                  </a:lnTo>
                  <a:lnTo>
                    <a:pt x="1590937" y="2108199"/>
                  </a:lnTo>
                  <a:lnTo>
                    <a:pt x="1608787" y="2082799"/>
                  </a:lnTo>
                  <a:lnTo>
                    <a:pt x="1531619" y="2082799"/>
                  </a:lnTo>
                  <a:lnTo>
                    <a:pt x="1537886" y="2044699"/>
                  </a:lnTo>
                  <a:lnTo>
                    <a:pt x="1544034" y="1993899"/>
                  </a:lnTo>
                  <a:lnTo>
                    <a:pt x="1549943" y="1943099"/>
                  </a:lnTo>
                  <a:lnTo>
                    <a:pt x="1555495" y="1892299"/>
                  </a:lnTo>
                  <a:lnTo>
                    <a:pt x="1548606" y="1892299"/>
                  </a:lnTo>
                  <a:lnTo>
                    <a:pt x="1540172" y="1879599"/>
                  </a:lnTo>
                  <a:close/>
                </a:path>
                <a:path w="1859915" h="2209800">
                  <a:moveTo>
                    <a:pt x="1815267" y="1358899"/>
                  </a:moveTo>
                  <a:lnTo>
                    <a:pt x="1741677" y="1358899"/>
                  </a:lnTo>
                  <a:lnTo>
                    <a:pt x="1753370" y="1396999"/>
                  </a:lnTo>
                  <a:lnTo>
                    <a:pt x="1761900" y="1435099"/>
                  </a:lnTo>
                  <a:lnTo>
                    <a:pt x="1767236" y="1473199"/>
                  </a:lnTo>
                  <a:lnTo>
                    <a:pt x="1769346" y="1523999"/>
                  </a:lnTo>
                  <a:lnTo>
                    <a:pt x="1768199" y="1562099"/>
                  </a:lnTo>
                  <a:lnTo>
                    <a:pt x="1763763" y="1600199"/>
                  </a:lnTo>
                  <a:lnTo>
                    <a:pt x="1756007" y="1638299"/>
                  </a:lnTo>
                  <a:lnTo>
                    <a:pt x="1744900" y="1689099"/>
                  </a:lnTo>
                  <a:lnTo>
                    <a:pt x="1730410" y="1727199"/>
                  </a:lnTo>
                  <a:lnTo>
                    <a:pt x="1712506" y="1777999"/>
                  </a:lnTo>
                  <a:lnTo>
                    <a:pt x="1691156" y="1828799"/>
                  </a:lnTo>
                  <a:lnTo>
                    <a:pt x="1666329" y="1866899"/>
                  </a:lnTo>
                  <a:lnTo>
                    <a:pt x="1637993" y="1917699"/>
                  </a:lnTo>
                  <a:lnTo>
                    <a:pt x="1606117" y="1981199"/>
                  </a:lnTo>
                  <a:lnTo>
                    <a:pt x="1570670" y="2031999"/>
                  </a:lnTo>
                  <a:lnTo>
                    <a:pt x="1531619" y="2082799"/>
                  </a:lnTo>
                  <a:lnTo>
                    <a:pt x="1608787" y="2082799"/>
                  </a:lnTo>
                  <a:lnTo>
                    <a:pt x="1617711" y="2070099"/>
                  </a:lnTo>
                  <a:lnTo>
                    <a:pt x="1643247" y="2019299"/>
                  </a:lnTo>
                  <a:lnTo>
                    <a:pt x="1667579" y="1981199"/>
                  </a:lnTo>
                  <a:lnTo>
                    <a:pt x="1690743" y="1943099"/>
                  </a:lnTo>
                  <a:lnTo>
                    <a:pt x="1712777" y="1892299"/>
                  </a:lnTo>
                  <a:lnTo>
                    <a:pt x="1733715" y="1854199"/>
                  </a:lnTo>
                  <a:lnTo>
                    <a:pt x="1753594" y="1803399"/>
                  </a:lnTo>
                  <a:lnTo>
                    <a:pt x="1772450" y="1752599"/>
                  </a:lnTo>
                  <a:lnTo>
                    <a:pt x="1790318" y="1714499"/>
                  </a:lnTo>
                  <a:lnTo>
                    <a:pt x="1804183" y="1663699"/>
                  </a:lnTo>
                  <a:lnTo>
                    <a:pt x="1813866" y="1612899"/>
                  </a:lnTo>
                  <a:lnTo>
                    <a:pt x="1819735" y="1549399"/>
                  </a:lnTo>
                  <a:lnTo>
                    <a:pt x="1822156" y="1498599"/>
                  </a:lnTo>
                  <a:lnTo>
                    <a:pt x="1821497" y="1435099"/>
                  </a:lnTo>
                  <a:lnTo>
                    <a:pt x="1818125" y="1384299"/>
                  </a:lnTo>
                  <a:lnTo>
                    <a:pt x="1815267" y="1358899"/>
                  </a:lnTo>
                  <a:close/>
                </a:path>
                <a:path w="1859915" h="2209800">
                  <a:moveTo>
                    <a:pt x="1469199" y="533399"/>
                  </a:moveTo>
                  <a:lnTo>
                    <a:pt x="1442291" y="533399"/>
                  </a:lnTo>
                  <a:lnTo>
                    <a:pt x="1411477" y="546099"/>
                  </a:lnTo>
                  <a:lnTo>
                    <a:pt x="1377805" y="571499"/>
                  </a:lnTo>
                  <a:lnTo>
                    <a:pt x="1343739" y="584199"/>
                  </a:lnTo>
                  <a:lnTo>
                    <a:pt x="1312269" y="609599"/>
                  </a:lnTo>
                  <a:lnTo>
                    <a:pt x="1286382" y="647699"/>
                  </a:lnTo>
                  <a:lnTo>
                    <a:pt x="1258334" y="685799"/>
                  </a:lnTo>
                  <a:lnTo>
                    <a:pt x="1232582" y="723899"/>
                  </a:lnTo>
                  <a:lnTo>
                    <a:pt x="1209407" y="774699"/>
                  </a:lnTo>
                  <a:lnTo>
                    <a:pt x="1189089" y="812799"/>
                  </a:lnTo>
                  <a:lnTo>
                    <a:pt x="1171909" y="850899"/>
                  </a:lnTo>
                  <a:lnTo>
                    <a:pt x="1158147" y="901699"/>
                  </a:lnTo>
                  <a:lnTo>
                    <a:pt x="1148084" y="939799"/>
                  </a:lnTo>
                  <a:lnTo>
                    <a:pt x="1142001" y="990599"/>
                  </a:lnTo>
                  <a:lnTo>
                    <a:pt x="1140178" y="1041399"/>
                  </a:lnTo>
                  <a:lnTo>
                    <a:pt x="1142896" y="1079499"/>
                  </a:lnTo>
                  <a:lnTo>
                    <a:pt x="1150435" y="1130299"/>
                  </a:lnTo>
                  <a:lnTo>
                    <a:pt x="1163076" y="1181099"/>
                  </a:lnTo>
                  <a:lnTo>
                    <a:pt x="1181100" y="1231899"/>
                  </a:lnTo>
                  <a:lnTo>
                    <a:pt x="1197352" y="1269999"/>
                  </a:lnTo>
                  <a:lnTo>
                    <a:pt x="1205960" y="1320799"/>
                  </a:lnTo>
                  <a:lnTo>
                    <a:pt x="1203281" y="1358899"/>
                  </a:lnTo>
                  <a:lnTo>
                    <a:pt x="1185671" y="1409699"/>
                  </a:lnTo>
                  <a:lnTo>
                    <a:pt x="1164947" y="1447799"/>
                  </a:lnTo>
                  <a:lnTo>
                    <a:pt x="1144555" y="1498599"/>
                  </a:lnTo>
                  <a:lnTo>
                    <a:pt x="1118592" y="1549399"/>
                  </a:lnTo>
                  <a:lnTo>
                    <a:pt x="1081151" y="1587499"/>
                  </a:lnTo>
                  <a:lnTo>
                    <a:pt x="1149619" y="1587499"/>
                  </a:lnTo>
                  <a:lnTo>
                    <a:pt x="1154284" y="1574799"/>
                  </a:lnTo>
                  <a:lnTo>
                    <a:pt x="1181607" y="1536699"/>
                  </a:lnTo>
                  <a:lnTo>
                    <a:pt x="1195141" y="1511299"/>
                  </a:lnTo>
                  <a:lnTo>
                    <a:pt x="1206436" y="1498599"/>
                  </a:lnTo>
                  <a:lnTo>
                    <a:pt x="1216969" y="1473199"/>
                  </a:lnTo>
                  <a:lnTo>
                    <a:pt x="1228216" y="1447799"/>
                  </a:lnTo>
                  <a:lnTo>
                    <a:pt x="1250358" y="1409699"/>
                  </a:lnTo>
                  <a:lnTo>
                    <a:pt x="1272210" y="1371599"/>
                  </a:lnTo>
                  <a:lnTo>
                    <a:pt x="1294161" y="1320799"/>
                  </a:lnTo>
                  <a:lnTo>
                    <a:pt x="1316599" y="1282699"/>
                  </a:lnTo>
                  <a:lnTo>
                    <a:pt x="1339912" y="1244599"/>
                  </a:lnTo>
                  <a:lnTo>
                    <a:pt x="1268221" y="1244599"/>
                  </a:lnTo>
                  <a:lnTo>
                    <a:pt x="1239113" y="1219199"/>
                  </a:lnTo>
                  <a:lnTo>
                    <a:pt x="1215376" y="1168399"/>
                  </a:lnTo>
                  <a:lnTo>
                    <a:pt x="1198762" y="1092199"/>
                  </a:lnTo>
                  <a:lnTo>
                    <a:pt x="1194058" y="1041399"/>
                  </a:lnTo>
                  <a:lnTo>
                    <a:pt x="1194182" y="1028699"/>
                  </a:lnTo>
                  <a:lnTo>
                    <a:pt x="1194307" y="1015999"/>
                  </a:lnTo>
                  <a:lnTo>
                    <a:pt x="1200013" y="939799"/>
                  </a:lnTo>
                  <a:lnTo>
                    <a:pt x="1210187" y="901699"/>
                  </a:lnTo>
                  <a:lnTo>
                    <a:pt x="1224835" y="850899"/>
                  </a:lnTo>
                  <a:lnTo>
                    <a:pt x="1243714" y="800099"/>
                  </a:lnTo>
                  <a:lnTo>
                    <a:pt x="1266580" y="761999"/>
                  </a:lnTo>
                  <a:lnTo>
                    <a:pt x="1293191" y="723899"/>
                  </a:lnTo>
                  <a:lnTo>
                    <a:pt x="1323304" y="685799"/>
                  </a:lnTo>
                  <a:lnTo>
                    <a:pt x="1356675" y="647699"/>
                  </a:lnTo>
                  <a:lnTo>
                    <a:pt x="1393062" y="622299"/>
                  </a:lnTo>
                  <a:lnTo>
                    <a:pt x="1405955" y="609599"/>
                  </a:lnTo>
                  <a:lnTo>
                    <a:pt x="1421431" y="609599"/>
                  </a:lnTo>
                  <a:lnTo>
                    <a:pt x="1440693" y="596899"/>
                  </a:lnTo>
                  <a:lnTo>
                    <a:pt x="1464944" y="584199"/>
                  </a:lnTo>
                  <a:lnTo>
                    <a:pt x="1519496" y="584199"/>
                  </a:lnTo>
                  <a:lnTo>
                    <a:pt x="1512442" y="571499"/>
                  </a:lnTo>
                  <a:lnTo>
                    <a:pt x="1492488" y="546099"/>
                  </a:lnTo>
                  <a:lnTo>
                    <a:pt x="1469199" y="533399"/>
                  </a:lnTo>
                  <a:close/>
                </a:path>
                <a:path w="1859915" h="2209800">
                  <a:moveTo>
                    <a:pt x="503935" y="0"/>
                  </a:moveTo>
                  <a:lnTo>
                    <a:pt x="491743" y="12699"/>
                  </a:lnTo>
                  <a:lnTo>
                    <a:pt x="489457" y="12699"/>
                  </a:lnTo>
                  <a:lnTo>
                    <a:pt x="478506" y="63499"/>
                  </a:lnTo>
                  <a:lnTo>
                    <a:pt x="467852" y="114299"/>
                  </a:lnTo>
                  <a:lnTo>
                    <a:pt x="457364" y="152399"/>
                  </a:lnTo>
                  <a:lnTo>
                    <a:pt x="446912" y="203199"/>
                  </a:lnTo>
                  <a:lnTo>
                    <a:pt x="436883" y="253999"/>
                  </a:lnTo>
                  <a:lnTo>
                    <a:pt x="429548" y="304799"/>
                  </a:lnTo>
                  <a:lnTo>
                    <a:pt x="425565" y="355599"/>
                  </a:lnTo>
                  <a:lnTo>
                    <a:pt x="425593" y="393699"/>
                  </a:lnTo>
                  <a:lnTo>
                    <a:pt x="430288" y="444499"/>
                  </a:lnTo>
                  <a:lnTo>
                    <a:pt x="440308" y="495299"/>
                  </a:lnTo>
                  <a:lnTo>
                    <a:pt x="456310" y="546099"/>
                  </a:lnTo>
                  <a:lnTo>
                    <a:pt x="476632" y="584199"/>
                  </a:lnTo>
                  <a:lnTo>
                    <a:pt x="498173" y="634999"/>
                  </a:lnTo>
                  <a:lnTo>
                    <a:pt x="521234" y="685799"/>
                  </a:lnTo>
                  <a:lnTo>
                    <a:pt x="546114" y="723899"/>
                  </a:lnTo>
                  <a:lnTo>
                    <a:pt x="573113" y="761999"/>
                  </a:lnTo>
                  <a:lnTo>
                    <a:pt x="602532" y="812799"/>
                  </a:lnTo>
                  <a:lnTo>
                    <a:pt x="634670" y="850899"/>
                  </a:lnTo>
                  <a:lnTo>
                    <a:pt x="669828" y="876299"/>
                  </a:lnTo>
                  <a:lnTo>
                    <a:pt x="708305" y="914399"/>
                  </a:lnTo>
                  <a:lnTo>
                    <a:pt x="750401" y="952499"/>
                  </a:lnTo>
                  <a:lnTo>
                    <a:pt x="796416" y="977899"/>
                  </a:lnTo>
                  <a:lnTo>
                    <a:pt x="836771" y="1003299"/>
                  </a:lnTo>
                  <a:lnTo>
                    <a:pt x="865504" y="1028699"/>
                  </a:lnTo>
                  <a:lnTo>
                    <a:pt x="884186" y="1079499"/>
                  </a:lnTo>
                  <a:lnTo>
                    <a:pt x="901507" y="1130299"/>
                  </a:lnTo>
                  <a:lnTo>
                    <a:pt x="918366" y="1181099"/>
                  </a:lnTo>
                  <a:lnTo>
                    <a:pt x="935657" y="1231899"/>
                  </a:lnTo>
                  <a:lnTo>
                    <a:pt x="954277" y="1282699"/>
                  </a:lnTo>
                  <a:lnTo>
                    <a:pt x="1004951" y="1282699"/>
                  </a:lnTo>
                  <a:lnTo>
                    <a:pt x="988891" y="1244599"/>
                  </a:lnTo>
                  <a:lnTo>
                    <a:pt x="972758" y="1193799"/>
                  </a:lnTo>
                  <a:lnTo>
                    <a:pt x="957415" y="1142999"/>
                  </a:lnTo>
                  <a:lnTo>
                    <a:pt x="943728" y="1104899"/>
                  </a:lnTo>
                  <a:lnTo>
                    <a:pt x="932560" y="1054099"/>
                  </a:lnTo>
                  <a:lnTo>
                    <a:pt x="924776" y="1015999"/>
                  </a:lnTo>
                  <a:lnTo>
                    <a:pt x="921239" y="965199"/>
                  </a:lnTo>
                  <a:lnTo>
                    <a:pt x="922813" y="914399"/>
                  </a:lnTo>
                  <a:lnTo>
                    <a:pt x="924700" y="901699"/>
                  </a:lnTo>
                  <a:lnTo>
                    <a:pt x="828675" y="901699"/>
                  </a:lnTo>
                  <a:lnTo>
                    <a:pt x="790917" y="888999"/>
                  </a:lnTo>
                  <a:lnTo>
                    <a:pt x="754796" y="876299"/>
                  </a:lnTo>
                  <a:lnTo>
                    <a:pt x="720437" y="850899"/>
                  </a:lnTo>
                  <a:lnTo>
                    <a:pt x="687963" y="825499"/>
                  </a:lnTo>
                  <a:lnTo>
                    <a:pt x="657498" y="800099"/>
                  </a:lnTo>
                  <a:lnTo>
                    <a:pt x="629165" y="761999"/>
                  </a:lnTo>
                  <a:lnTo>
                    <a:pt x="603090" y="736599"/>
                  </a:lnTo>
                  <a:lnTo>
                    <a:pt x="579394" y="685799"/>
                  </a:lnTo>
                  <a:lnTo>
                    <a:pt x="558203" y="647699"/>
                  </a:lnTo>
                  <a:lnTo>
                    <a:pt x="539641" y="609599"/>
                  </a:lnTo>
                  <a:lnTo>
                    <a:pt x="523830" y="558799"/>
                  </a:lnTo>
                  <a:lnTo>
                    <a:pt x="510895" y="507999"/>
                  </a:lnTo>
                  <a:lnTo>
                    <a:pt x="500959" y="469899"/>
                  </a:lnTo>
                  <a:lnTo>
                    <a:pt x="494147" y="419099"/>
                  </a:lnTo>
                  <a:lnTo>
                    <a:pt x="490582" y="368299"/>
                  </a:lnTo>
                  <a:lnTo>
                    <a:pt x="490534" y="355599"/>
                  </a:lnTo>
                  <a:lnTo>
                    <a:pt x="490437" y="330199"/>
                  </a:lnTo>
                  <a:lnTo>
                    <a:pt x="490389" y="317499"/>
                  </a:lnTo>
                  <a:lnTo>
                    <a:pt x="493690" y="279399"/>
                  </a:lnTo>
                  <a:lnTo>
                    <a:pt x="500610" y="228599"/>
                  </a:lnTo>
                  <a:lnTo>
                    <a:pt x="511273" y="177799"/>
                  </a:lnTo>
                  <a:lnTo>
                    <a:pt x="525802" y="139699"/>
                  </a:lnTo>
                  <a:lnTo>
                    <a:pt x="544321" y="101599"/>
                  </a:lnTo>
                  <a:lnTo>
                    <a:pt x="650939" y="101599"/>
                  </a:lnTo>
                  <a:lnTo>
                    <a:pt x="631316" y="88899"/>
                  </a:lnTo>
                  <a:lnTo>
                    <a:pt x="509650" y="12699"/>
                  </a:lnTo>
                  <a:lnTo>
                    <a:pt x="503935" y="0"/>
                  </a:lnTo>
                  <a:close/>
                </a:path>
                <a:path w="1859915" h="2209800">
                  <a:moveTo>
                    <a:pt x="348868" y="1015999"/>
                  </a:moveTo>
                  <a:lnTo>
                    <a:pt x="371817" y="1054099"/>
                  </a:lnTo>
                  <a:lnTo>
                    <a:pt x="401534" y="1092199"/>
                  </a:lnTo>
                  <a:lnTo>
                    <a:pt x="436335" y="1117599"/>
                  </a:lnTo>
                  <a:lnTo>
                    <a:pt x="474535" y="1142999"/>
                  </a:lnTo>
                  <a:lnTo>
                    <a:pt x="514450" y="1168399"/>
                  </a:lnTo>
                  <a:lnTo>
                    <a:pt x="554394" y="1181099"/>
                  </a:lnTo>
                  <a:lnTo>
                    <a:pt x="592684" y="1206499"/>
                  </a:lnTo>
                  <a:lnTo>
                    <a:pt x="627633" y="1231899"/>
                  </a:lnTo>
                  <a:lnTo>
                    <a:pt x="607230" y="1244599"/>
                  </a:lnTo>
                  <a:lnTo>
                    <a:pt x="801707" y="1244599"/>
                  </a:lnTo>
                  <a:lnTo>
                    <a:pt x="759872" y="1219199"/>
                  </a:lnTo>
                  <a:lnTo>
                    <a:pt x="724086" y="1181099"/>
                  </a:lnTo>
                  <a:lnTo>
                    <a:pt x="709515" y="1155699"/>
                  </a:lnTo>
                  <a:lnTo>
                    <a:pt x="642619" y="1155699"/>
                  </a:lnTo>
                  <a:lnTo>
                    <a:pt x="596243" y="1142999"/>
                  </a:lnTo>
                  <a:lnTo>
                    <a:pt x="552459" y="1130299"/>
                  </a:lnTo>
                  <a:lnTo>
                    <a:pt x="510595" y="1104899"/>
                  </a:lnTo>
                  <a:lnTo>
                    <a:pt x="469977" y="1079499"/>
                  </a:lnTo>
                  <a:lnTo>
                    <a:pt x="429932" y="1066799"/>
                  </a:lnTo>
                  <a:lnTo>
                    <a:pt x="389787" y="1041399"/>
                  </a:lnTo>
                  <a:lnTo>
                    <a:pt x="348868" y="1015999"/>
                  </a:lnTo>
                  <a:close/>
                </a:path>
                <a:path w="1859915" h="2209800">
                  <a:moveTo>
                    <a:pt x="1422018" y="787399"/>
                  </a:moveTo>
                  <a:lnTo>
                    <a:pt x="1407667" y="787399"/>
                  </a:lnTo>
                  <a:lnTo>
                    <a:pt x="1397902" y="800099"/>
                  </a:lnTo>
                  <a:lnTo>
                    <a:pt x="1387744" y="800099"/>
                  </a:lnTo>
                  <a:lnTo>
                    <a:pt x="1361167" y="876299"/>
                  </a:lnTo>
                  <a:lnTo>
                    <a:pt x="1349182" y="927099"/>
                  </a:lnTo>
                  <a:lnTo>
                    <a:pt x="1337500" y="977899"/>
                  </a:lnTo>
                  <a:lnTo>
                    <a:pt x="1325945" y="1028699"/>
                  </a:lnTo>
                  <a:lnTo>
                    <a:pt x="1314341" y="1066799"/>
                  </a:lnTo>
                  <a:lnTo>
                    <a:pt x="1302511" y="1117599"/>
                  </a:lnTo>
                  <a:lnTo>
                    <a:pt x="1294903" y="1155699"/>
                  </a:lnTo>
                  <a:lnTo>
                    <a:pt x="1286509" y="1181099"/>
                  </a:lnTo>
                  <a:lnTo>
                    <a:pt x="1277544" y="1206499"/>
                  </a:lnTo>
                  <a:lnTo>
                    <a:pt x="1268221" y="1244599"/>
                  </a:lnTo>
                  <a:lnTo>
                    <a:pt x="1339912" y="1244599"/>
                  </a:lnTo>
                  <a:lnTo>
                    <a:pt x="1390433" y="1168399"/>
                  </a:lnTo>
                  <a:lnTo>
                    <a:pt x="1414347" y="1117599"/>
                  </a:lnTo>
                  <a:lnTo>
                    <a:pt x="1436270" y="1079499"/>
                  </a:lnTo>
                  <a:lnTo>
                    <a:pt x="1366519" y="1079499"/>
                  </a:lnTo>
                  <a:lnTo>
                    <a:pt x="1376951" y="1028699"/>
                  </a:lnTo>
                  <a:lnTo>
                    <a:pt x="1408288" y="888999"/>
                  </a:lnTo>
                  <a:lnTo>
                    <a:pt x="1418678" y="838199"/>
                  </a:lnTo>
                  <a:lnTo>
                    <a:pt x="1429003" y="800099"/>
                  </a:lnTo>
                  <a:lnTo>
                    <a:pt x="1422018" y="787399"/>
                  </a:lnTo>
                  <a:close/>
                </a:path>
                <a:path w="1859915" h="2209800">
                  <a:moveTo>
                    <a:pt x="444373" y="863599"/>
                  </a:moveTo>
                  <a:lnTo>
                    <a:pt x="290888" y="863599"/>
                  </a:lnTo>
                  <a:lnTo>
                    <a:pt x="333867" y="876299"/>
                  </a:lnTo>
                  <a:lnTo>
                    <a:pt x="374697" y="888999"/>
                  </a:lnTo>
                  <a:lnTo>
                    <a:pt x="413533" y="901699"/>
                  </a:lnTo>
                  <a:lnTo>
                    <a:pt x="450532" y="927099"/>
                  </a:lnTo>
                  <a:lnTo>
                    <a:pt x="485848" y="952499"/>
                  </a:lnTo>
                  <a:lnTo>
                    <a:pt x="519636" y="990599"/>
                  </a:lnTo>
                  <a:lnTo>
                    <a:pt x="552053" y="1028699"/>
                  </a:lnTo>
                  <a:lnTo>
                    <a:pt x="583252" y="1066799"/>
                  </a:lnTo>
                  <a:lnTo>
                    <a:pt x="613389" y="1117599"/>
                  </a:lnTo>
                  <a:lnTo>
                    <a:pt x="642619" y="1155699"/>
                  </a:lnTo>
                  <a:lnTo>
                    <a:pt x="709515" y="1155699"/>
                  </a:lnTo>
                  <a:lnTo>
                    <a:pt x="694943" y="1130299"/>
                  </a:lnTo>
                  <a:lnTo>
                    <a:pt x="667581" y="1092199"/>
                  </a:lnTo>
                  <a:lnTo>
                    <a:pt x="633872" y="1041399"/>
                  </a:lnTo>
                  <a:lnTo>
                    <a:pt x="597235" y="1003299"/>
                  </a:lnTo>
                  <a:lnTo>
                    <a:pt x="561085" y="952499"/>
                  </a:lnTo>
                  <a:lnTo>
                    <a:pt x="525315" y="914399"/>
                  </a:lnTo>
                  <a:lnTo>
                    <a:pt x="486324" y="888999"/>
                  </a:lnTo>
                  <a:lnTo>
                    <a:pt x="444373" y="863599"/>
                  </a:lnTo>
                  <a:close/>
                </a:path>
                <a:path w="1859915" h="2209800">
                  <a:moveTo>
                    <a:pt x="1519496" y="584199"/>
                  </a:moveTo>
                  <a:lnTo>
                    <a:pt x="1464944" y="584199"/>
                  </a:lnTo>
                  <a:lnTo>
                    <a:pt x="1477722" y="647699"/>
                  </a:lnTo>
                  <a:lnTo>
                    <a:pt x="1483908" y="698499"/>
                  </a:lnTo>
                  <a:lnTo>
                    <a:pt x="1483999" y="723899"/>
                  </a:lnTo>
                  <a:lnTo>
                    <a:pt x="1484090" y="749299"/>
                  </a:lnTo>
                  <a:lnTo>
                    <a:pt x="1478854" y="800099"/>
                  </a:lnTo>
                  <a:lnTo>
                    <a:pt x="1468786" y="850899"/>
                  </a:lnTo>
                  <a:lnTo>
                    <a:pt x="1454475" y="888999"/>
                  </a:lnTo>
                  <a:lnTo>
                    <a:pt x="1436505" y="939799"/>
                  </a:lnTo>
                  <a:lnTo>
                    <a:pt x="1415465" y="990599"/>
                  </a:lnTo>
                  <a:lnTo>
                    <a:pt x="1391941" y="1028699"/>
                  </a:lnTo>
                  <a:lnTo>
                    <a:pt x="1366519" y="1079499"/>
                  </a:lnTo>
                  <a:lnTo>
                    <a:pt x="1436270" y="1079499"/>
                  </a:lnTo>
                  <a:lnTo>
                    <a:pt x="1456244" y="1028699"/>
                  </a:lnTo>
                  <a:lnTo>
                    <a:pt x="1474311" y="990599"/>
                  </a:lnTo>
                  <a:lnTo>
                    <a:pt x="1490510" y="939799"/>
                  </a:lnTo>
                  <a:lnTo>
                    <a:pt x="1504884" y="901699"/>
                  </a:lnTo>
                  <a:lnTo>
                    <a:pt x="1517473" y="850899"/>
                  </a:lnTo>
                  <a:lnTo>
                    <a:pt x="1528318" y="800099"/>
                  </a:lnTo>
                  <a:lnTo>
                    <a:pt x="1537461" y="761999"/>
                  </a:lnTo>
                  <a:lnTo>
                    <a:pt x="1543446" y="711199"/>
                  </a:lnTo>
                  <a:lnTo>
                    <a:pt x="1543347" y="698499"/>
                  </a:lnTo>
                  <a:lnTo>
                    <a:pt x="1543248" y="685799"/>
                  </a:lnTo>
                  <a:lnTo>
                    <a:pt x="1543149" y="673099"/>
                  </a:lnTo>
                  <a:lnTo>
                    <a:pt x="1543049" y="660399"/>
                  </a:lnTo>
                  <a:lnTo>
                    <a:pt x="1533604" y="609599"/>
                  </a:lnTo>
                  <a:lnTo>
                    <a:pt x="1519496" y="584199"/>
                  </a:lnTo>
                  <a:close/>
                </a:path>
                <a:path w="1859915" h="2209800">
                  <a:moveTo>
                    <a:pt x="661415" y="444499"/>
                  </a:moveTo>
                  <a:lnTo>
                    <a:pt x="611504" y="444499"/>
                  </a:lnTo>
                  <a:lnTo>
                    <a:pt x="630500" y="495299"/>
                  </a:lnTo>
                  <a:lnTo>
                    <a:pt x="654957" y="533399"/>
                  </a:lnTo>
                  <a:lnTo>
                    <a:pt x="681804" y="584199"/>
                  </a:lnTo>
                  <a:lnTo>
                    <a:pt x="707968" y="622299"/>
                  </a:lnTo>
                  <a:lnTo>
                    <a:pt x="730376" y="660399"/>
                  </a:lnTo>
                  <a:lnTo>
                    <a:pt x="750121" y="711199"/>
                  </a:lnTo>
                  <a:lnTo>
                    <a:pt x="769403" y="761999"/>
                  </a:lnTo>
                  <a:lnTo>
                    <a:pt x="788642" y="800099"/>
                  </a:lnTo>
                  <a:lnTo>
                    <a:pt x="808259" y="850899"/>
                  </a:lnTo>
                  <a:lnTo>
                    <a:pt x="828675" y="901699"/>
                  </a:lnTo>
                  <a:lnTo>
                    <a:pt x="924700" y="901699"/>
                  </a:lnTo>
                  <a:lnTo>
                    <a:pt x="930363" y="863599"/>
                  </a:lnTo>
                  <a:lnTo>
                    <a:pt x="941155" y="825499"/>
                  </a:lnTo>
                  <a:lnTo>
                    <a:pt x="869060" y="825499"/>
                  </a:lnTo>
                  <a:lnTo>
                    <a:pt x="843761" y="774699"/>
                  </a:lnTo>
                  <a:lnTo>
                    <a:pt x="818257" y="736599"/>
                  </a:lnTo>
                  <a:lnTo>
                    <a:pt x="792555" y="685799"/>
                  </a:lnTo>
                  <a:lnTo>
                    <a:pt x="766667" y="634999"/>
                  </a:lnTo>
                  <a:lnTo>
                    <a:pt x="740600" y="596899"/>
                  </a:lnTo>
                  <a:lnTo>
                    <a:pt x="714363" y="546099"/>
                  </a:lnTo>
                  <a:lnTo>
                    <a:pt x="687965" y="495299"/>
                  </a:lnTo>
                  <a:lnTo>
                    <a:pt x="661415" y="444499"/>
                  </a:lnTo>
                  <a:close/>
                </a:path>
                <a:path w="1859915" h="2209800">
                  <a:moveTo>
                    <a:pt x="650939" y="101599"/>
                  </a:moveTo>
                  <a:lnTo>
                    <a:pt x="544321" y="101599"/>
                  </a:lnTo>
                  <a:lnTo>
                    <a:pt x="593784" y="126999"/>
                  </a:lnTo>
                  <a:lnTo>
                    <a:pt x="639894" y="152399"/>
                  </a:lnTo>
                  <a:lnTo>
                    <a:pt x="682627" y="190499"/>
                  </a:lnTo>
                  <a:lnTo>
                    <a:pt x="721960" y="228599"/>
                  </a:lnTo>
                  <a:lnTo>
                    <a:pt x="757868" y="253999"/>
                  </a:lnTo>
                  <a:lnTo>
                    <a:pt x="790327" y="292099"/>
                  </a:lnTo>
                  <a:lnTo>
                    <a:pt x="819313" y="330199"/>
                  </a:lnTo>
                  <a:lnTo>
                    <a:pt x="844801" y="380999"/>
                  </a:lnTo>
                  <a:lnTo>
                    <a:pt x="866768" y="419099"/>
                  </a:lnTo>
                  <a:lnTo>
                    <a:pt x="885190" y="457199"/>
                  </a:lnTo>
                  <a:lnTo>
                    <a:pt x="900041" y="495299"/>
                  </a:lnTo>
                  <a:lnTo>
                    <a:pt x="911298" y="546099"/>
                  </a:lnTo>
                  <a:lnTo>
                    <a:pt x="918936" y="584199"/>
                  </a:lnTo>
                  <a:lnTo>
                    <a:pt x="922932" y="622299"/>
                  </a:lnTo>
                  <a:lnTo>
                    <a:pt x="923042" y="634999"/>
                  </a:lnTo>
                  <a:lnTo>
                    <a:pt x="923152" y="647699"/>
                  </a:lnTo>
                  <a:lnTo>
                    <a:pt x="923262" y="660399"/>
                  </a:lnTo>
                  <a:lnTo>
                    <a:pt x="919900" y="698499"/>
                  </a:lnTo>
                  <a:lnTo>
                    <a:pt x="912823" y="736599"/>
                  </a:lnTo>
                  <a:lnTo>
                    <a:pt x="902007" y="761999"/>
                  </a:lnTo>
                  <a:lnTo>
                    <a:pt x="887428" y="800099"/>
                  </a:lnTo>
                  <a:lnTo>
                    <a:pt x="869060" y="825499"/>
                  </a:lnTo>
                  <a:lnTo>
                    <a:pt x="941155" y="825499"/>
                  </a:lnTo>
                  <a:lnTo>
                    <a:pt x="944752" y="812799"/>
                  </a:lnTo>
                  <a:lnTo>
                    <a:pt x="959811" y="761999"/>
                  </a:lnTo>
                  <a:lnTo>
                    <a:pt x="970045" y="723899"/>
                  </a:lnTo>
                  <a:lnTo>
                    <a:pt x="975619" y="673099"/>
                  </a:lnTo>
                  <a:lnTo>
                    <a:pt x="976700" y="622299"/>
                  </a:lnTo>
                  <a:lnTo>
                    <a:pt x="973452" y="584199"/>
                  </a:lnTo>
                  <a:lnTo>
                    <a:pt x="966041" y="533399"/>
                  </a:lnTo>
                  <a:lnTo>
                    <a:pt x="954632" y="482599"/>
                  </a:lnTo>
                  <a:lnTo>
                    <a:pt x="939390" y="444499"/>
                  </a:lnTo>
                  <a:lnTo>
                    <a:pt x="920482" y="406399"/>
                  </a:lnTo>
                  <a:lnTo>
                    <a:pt x="898071" y="355599"/>
                  </a:lnTo>
                  <a:lnTo>
                    <a:pt x="872324" y="317499"/>
                  </a:lnTo>
                  <a:lnTo>
                    <a:pt x="843406" y="279399"/>
                  </a:lnTo>
                  <a:lnTo>
                    <a:pt x="812958" y="241299"/>
                  </a:lnTo>
                  <a:lnTo>
                    <a:pt x="780148" y="203199"/>
                  </a:lnTo>
                  <a:lnTo>
                    <a:pt x="745278" y="177799"/>
                  </a:lnTo>
                  <a:lnTo>
                    <a:pt x="708649" y="139699"/>
                  </a:lnTo>
                  <a:lnTo>
                    <a:pt x="670561" y="114299"/>
                  </a:lnTo>
                  <a:lnTo>
                    <a:pt x="650939" y="101599"/>
                  </a:lnTo>
                  <a:close/>
                </a:path>
              </a:pathLst>
            </a:custGeom>
            <a:solidFill>
              <a:srgbClr val="533D34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43003" y="0"/>
              <a:ext cx="1249045" cy="5509260"/>
            </a:xfrm>
            <a:custGeom>
              <a:avLst/>
              <a:gdLst/>
              <a:ahLst/>
              <a:cxnLst/>
              <a:rect l="l" t="t" r="r" b="b"/>
              <a:pathLst>
                <a:path w="1249045" h="5509260">
                  <a:moveTo>
                    <a:pt x="1248996" y="0"/>
                  </a:moveTo>
                  <a:lnTo>
                    <a:pt x="376506" y="0"/>
                  </a:lnTo>
                  <a:lnTo>
                    <a:pt x="338406" y="124332"/>
                  </a:lnTo>
                  <a:lnTo>
                    <a:pt x="324531" y="173250"/>
                  </a:lnTo>
                  <a:lnTo>
                    <a:pt x="310927" y="222323"/>
                  </a:lnTo>
                  <a:lnTo>
                    <a:pt x="297596" y="271545"/>
                  </a:lnTo>
                  <a:lnTo>
                    <a:pt x="284538" y="320909"/>
                  </a:lnTo>
                  <a:lnTo>
                    <a:pt x="271755" y="370410"/>
                  </a:lnTo>
                  <a:lnTo>
                    <a:pt x="259249" y="420040"/>
                  </a:lnTo>
                  <a:lnTo>
                    <a:pt x="247021" y="469793"/>
                  </a:lnTo>
                  <a:lnTo>
                    <a:pt x="235071" y="519662"/>
                  </a:lnTo>
                  <a:lnTo>
                    <a:pt x="223401" y="569641"/>
                  </a:lnTo>
                  <a:lnTo>
                    <a:pt x="212013" y="619723"/>
                  </a:lnTo>
                  <a:lnTo>
                    <a:pt x="200907" y="669903"/>
                  </a:lnTo>
                  <a:lnTo>
                    <a:pt x="190085" y="720172"/>
                  </a:lnTo>
                  <a:lnTo>
                    <a:pt x="179548" y="770525"/>
                  </a:lnTo>
                  <a:lnTo>
                    <a:pt x="169298" y="820956"/>
                  </a:lnTo>
                  <a:lnTo>
                    <a:pt x="159335" y="871457"/>
                  </a:lnTo>
                  <a:lnTo>
                    <a:pt x="149661" y="922022"/>
                  </a:lnTo>
                  <a:lnTo>
                    <a:pt x="140278" y="972644"/>
                  </a:lnTo>
                  <a:lnTo>
                    <a:pt x="131186" y="1023318"/>
                  </a:lnTo>
                  <a:lnTo>
                    <a:pt x="122386" y="1074036"/>
                  </a:lnTo>
                  <a:lnTo>
                    <a:pt x="113881" y="1124791"/>
                  </a:lnTo>
                  <a:lnTo>
                    <a:pt x="105671" y="1175579"/>
                  </a:lnTo>
                  <a:lnTo>
                    <a:pt x="97757" y="1226391"/>
                  </a:lnTo>
                  <a:lnTo>
                    <a:pt x="90141" y="1277221"/>
                  </a:lnTo>
                  <a:lnTo>
                    <a:pt x="82824" y="1328063"/>
                  </a:lnTo>
                  <a:lnTo>
                    <a:pt x="75807" y="1378911"/>
                  </a:lnTo>
                  <a:lnTo>
                    <a:pt x="69092" y="1429757"/>
                  </a:lnTo>
                  <a:lnTo>
                    <a:pt x="62680" y="1480595"/>
                  </a:lnTo>
                  <a:lnTo>
                    <a:pt x="56572" y="1531419"/>
                  </a:lnTo>
                  <a:lnTo>
                    <a:pt x="50769" y="1582222"/>
                  </a:lnTo>
                  <a:lnTo>
                    <a:pt x="45272" y="1632998"/>
                  </a:lnTo>
                  <a:lnTo>
                    <a:pt x="40084" y="1683739"/>
                  </a:lnTo>
                  <a:lnTo>
                    <a:pt x="35205" y="1734440"/>
                  </a:lnTo>
                  <a:lnTo>
                    <a:pt x="30636" y="1785094"/>
                  </a:lnTo>
                  <a:lnTo>
                    <a:pt x="26378" y="1835694"/>
                  </a:lnTo>
                  <a:lnTo>
                    <a:pt x="22434" y="1886234"/>
                  </a:lnTo>
                  <a:lnTo>
                    <a:pt x="18803" y="1936707"/>
                  </a:lnTo>
                  <a:lnTo>
                    <a:pt x="15488" y="1987107"/>
                  </a:lnTo>
                  <a:lnTo>
                    <a:pt x="12490" y="2037427"/>
                  </a:lnTo>
                  <a:lnTo>
                    <a:pt x="9810" y="2087661"/>
                  </a:lnTo>
                  <a:lnTo>
                    <a:pt x="7449" y="2137803"/>
                  </a:lnTo>
                  <a:lnTo>
                    <a:pt x="5408" y="2187844"/>
                  </a:lnTo>
                  <a:lnTo>
                    <a:pt x="3689" y="2237780"/>
                  </a:lnTo>
                  <a:lnTo>
                    <a:pt x="2293" y="2287603"/>
                  </a:lnTo>
                  <a:lnTo>
                    <a:pt x="1221" y="2337308"/>
                  </a:lnTo>
                  <a:lnTo>
                    <a:pt x="401" y="2393393"/>
                  </a:lnTo>
                  <a:lnTo>
                    <a:pt x="0" y="2449308"/>
                  </a:lnTo>
                  <a:lnTo>
                    <a:pt x="18" y="2505043"/>
                  </a:lnTo>
                  <a:lnTo>
                    <a:pt x="459" y="2560589"/>
                  </a:lnTo>
                  <a:lnTo>
                    <a:pt x="1324" y="2615937"/>
                  </a:lnTo>
                  <a:lnTo>
                    <a:pt x="2615" y="2671077"/>
                  </a:lnTo>
                  <a:lnTo>
                    <a:pt x="4334" y="2726000"/>
                  </a:lnTo>
                  <a:lnTo>
                    <a:pt x="6482" y="2780695"/>
                  </a:lnTo>
                  <a:lnTo>
                    <a:pt x="9061" y="2835154"/>
                  </a:lnTo>
                  <a:lnTo>
                    <a:pt x="12074" y="2889367"/>
                  </a:lnTo>
                  <a:lnTo>
                    <a:pt x="15522" y="2943325"/>
                  </a:lnTo>
                  <a:lnTo>
                    <a:pt x="19407" y="2997018"/>
                  </a:lnTo>
                  <a:lnTo>
                    <a:pt x="23730" y="3050437"/>
                  </a:lnTo>
                  <a:lnTo>
                    <a:pt x="28494" y="3103572"/>
                  </a:lnTo>
                  <a:lnTo>
                    <a:pt x="33701" y="3156413"/>
                  </a:lnTo>
                  <a:lnTo>
                    <a:pt x="39351" y="3208952"/>
                  </a:lnTo>
                  <a:lnTo>
                    <a:pt x="45448" y="3261179"/>
                  </a:lnTo>
                  <a:lnTo>
                    <a:pt x="51993" y="3313084"/>
                  </a:lnTo>
                  <a:lnTo>
                    <a:pt x="58988" y="3364658"/>
                  </a:lnTo>
                  <a:lnTo>
                    <a:pt x="66434" y="3415891"/>
                  </a:lnTo>
                  <a:lnTo>
                    <a:pt x="74334" y="3466774"/>
                  </a:lnTo>
                  <a:lnTo>
                    <a:pt x="82689" y="3517298"/>
                  </a:lnTo>
                  <a:lnTo>
                    <a:pt x="91501" y="3567452"/>
                  </a:lnTo>
                  <a:lnTo>
                    <a:pt x="100773" y="3617228"/>
                  </a:lnTo>
                  <a:lnTo>
                    <a:pt x="110505" y="3666616"/>
                  </a:lnTo>
                  <a:lnTo>
                    <a:pt x="120699" y="3715607"/>
                  </a:lnTo>
                  <a:lnTo>
                    <a:pt x="131359" y="3764191"/>
                  </a:lnTo>
                  <a:lnTo>
                    <a:pt x="142484" y="3812358"/>
                  </a:lnTo>
                  <a:lnTo>
                    <a:pt x="154078" y="3860099"/>
                  </a:lnTo>
                  <a:lnTo>
                    <a:pt x="166142" y="3907405"/>
                  </a:lnTo>
                  <a:lnTo>
                    <a:pt x="178678" y="3954267"/>
                  </a:lnTo>
                  <a:lnTo>
                    <a:pt x="191688" y="4000674"/>
                  </a:lnTo>
                  <a:lnTo>
                    <a:pt x="205173" y="4046617"/>
                  </a:lnTo>
                  <a:lnTo>
                    <a:pt x="219135" y="4092087"/>
                  </a:lnTo>
                  <a:lnTo>
                    <a:pt x="233577" y="4137074"/>
                  </a:lnTo>
                  <a:lnTo>
                    <a:pt x="248500" y="4181569"/>
                  </a:lnTo>
                  <a:lnTo>
                    <a:pt x="263906" y="4225562"/>
                  </a:lnTo>
                  <a:lnTo>
                    <a:pt x="279797" y="4269044"/>
                  </a:lnTo>
                  <a:lnTo>
                    <a:pt x="296174" y="4312006"/>
                  </a:lnTo>
                  <a:lnTo>
                    <a:pt x="313040" y="4354437"/>
                  </a:lnTo>
                  <a:lnTo>
                    <a:pt x="330396" y="4396329"/>
                  </a:lnTo>
                  <a:lnTo>
                    <a:pt x="348244" y="4437672"/>
                  </a:lnTo>
                  <a:lnTo>
                    <a:pt x="366586" y="4478457"/>
                  </a:lnTo>
                  <a:lnTo>
                    <a:pt x="385424" y="4518673"/>
                  </a:lnTo>
                  <a:lnTo>
                    <a:pt x="404760" y="4558312"/>
                  </a:lnTo>
                  <a:lnTo>
                    <a:pt x="424595" y="4597364"/>
                  </a:lnTo>
                  <a:lnTo>
                    <a:pt x="444931" y="4635820"/>
                  </a:lnTo>
                  <a:lnTo>
                    <a:pt x="465771" y="4673669"/>
                  </a:lnTo>
                  <a:lnTo>
                    <a:pt x="487116" y="4710904"/>
                  </a:lnTo>
                  <a:lnTo>
                    <a:pt x="508967" y="4747514"/>
                  </a:lnTo>
                  <a:lnTo>
                    <a:pt x="536124" y="4791004"/>
                  </a:lnTo>
                  <a:lnTo>
                    <a:pt x="564131" y="4833768"/>
                  </a:lnTo>
                  <a:lnTo>
                    <a:pt x="592973" y="4875801"/>
                  </a:lnTo>
                  <a:lnTo>
                    <a:pt x="622635" y="4917100"/>
                  </a:lnTo>
                  <a:lnTo>
                    <a:pt x="653102" y="4957663"/>
                  </a:lnTo>
                  <a:lnTo>
                    <a:pt x="684359" y="4997485"/>
                  </a:lnTo>
                  <a:lnTo>
                    <a:pt x="716392" y="5036565"/>
                  </a:lnTo>
                  <a:lnTo>
                    <a:pt x="749184" y="5074897"/>
                  </a:lnTo>
                  <a:lnTo>
                    <a:pt x="782722" y="5112480"/>
                  </a:lnTo>
                  <a:lnTo>
                    <a:pt x="816990" y="5149310"/>
                  </a:lnTo>
                  <a:lnTo>
                    <a:pt x="851973" y="5185383"/>
                  </a:lnTo>
                  <a:lnTo>
                    <a:pt x="887657" y="5220697"/>
                  </a:lnTo>
                  <a:lnTo>
                    <a:pt x="924026" y="5255248"/>
                  </a:lnTo>
                  <a:lnTo>
                    <a:pt x="961065" y="5289034"/>
                  </a:lnTo>
                  <a:lnTo>
                    <a:pt x="998760" y="5322050"/>
                  </a:lnTo>
                  <a:lnTo>
                    <a:pt x="1037096" y="5354293"/>
                  </a:lnTo>
                  <a:lnTo>
                    <a:pt x="1076057" y="5385761"/>
                  </a:lnTo>
                  <a:lnTo>
                    <a:pt x="1115629" y="5416450"/>
                  </a:lnTo>
                  <a:lnTo>
                    <a:pt x="1155797" y="5446356"/>
                  </a:lnTo>
                  <a:lnTo>
                    <a:pt x="1196545" y="5475478"/>
                  </a:lnTo>
                  <a:lnTo>
                    <a:pt x="1248996" y="5509133"/>
                  </a:lnTo>
                  <a:lnTo>
                    <a:pt x="1248996" y="0"/>
                  </a:lnTo>
                  <a:close/>
                </a:path>
              </a:pathLst>
            </a:custGeom>
            <a:solidFill>
              <a:srgbClr val="9F9D7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328" y="1878838"/>
              <a:ext cx="6344412" cy="45881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40633" y="3989704"/>
              <a:ext cx="9151620" cy="581660"/>
            </a:xfrm>
            <a:custGeom>
              <a:avLst/>
              <a:gdLst/>
              <a:ahLst/>
              <a:cxnLst/>
              <a:rect l="l" t="t" r="r" b="b"/>
              <a:pathLst>
                <a:path w="9151620" h="581660">
                  <a:moveTo>
                    <a:pt x="290703" y="0"/>
                  </a:moveTo>
                  <a:lnTo>
                    <a:pt x="0" y="290703"/>
                  </a:lnTo>
                  <a:lnTo>
                    <a:pt x="290703" y="581406"/>
                  </a:lnTo>
                  <a:lnTo>
                    <a:pt x="290703" y="436118"/>
                  </a:lnTo>
                  <a:lnTo>
                    <a:pt x="9151366" y="436118"/>
                  </a:lnTo>
                  <a:lnTo>
                    <a:pt x="9151366" y="145415"/>
                  </a:lnTo>
                  <a:lnTo>
                    <a:pt x="290703" y="145415"/>
                  </a:lnTo>
                  <a:lnTo>
                    <a:pt x="290703" y="0"/>
                  </a:lnTo>
                  <a:close/>
                </a:path>
              </a:pathLst>
            </a:custGeom>
            <a:solidFill>
              <a:srgbClr val="4E564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7364" y="4364228"/>
              <a:ext cx="9144635" cy="581660"/>
            </a:xfrm>
            <a:custGeom>
              <a:avLst/>
              <a:gdLst/>
              <a:ahLst/>
              <a:cxnLst/>
              <a:rect l="l" t="t" r="r" b="b"/>
              <a:pathLst>
                <a:path w="9144635" h="581660">
                  <a:moveTo>
                    <a:pt x="290702" y="0"/>
                  </a:moveTo>
                  <a:lnTo>
                    <a:pt x="0" y="290703"/>
                  </a:lnTo>
                  <a:lnTo>
                    <a:pt x="290702" y="581406"/>
                  </a:lnTo>
                  <a:lnTo>
                    <a:pt x="290702" y="435991"/>
                  </a:lnTo>
                  <a:lnTo>
                    <a:pt x="9144635" y="435991"/>
                  </a:lnTo>
                  <a:lnTo>
                    <a:pt x="9144635" y="145288"/>
                  </a:lnTo>
                  <a:lnTo>
                    <a:pt x="290702" y="145288"/>
                  </a:lnTo>
                  <a:lnTo>
                    <a:pt x="290702" y="0"/>
                  </a:lnTo>
                  <a:close/>
                </a:path>
              </a:pathLst>
            </a:custGeom>
            <a:solidFill>
              <a:srgbClr val="D6D0C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0633" y="4717034"/>
              <a:ext cx="9151620" cy="682625"/>
            </a:xfrm>
            <a:custGeom>
              <a:avLst/>
              <a:gdLst/>
              <a:ahLst/>
              <a:cxnLst/>
              <a:rect l="l" t="t" r="r" b="b"/>
              <a:pathLst>
                <a:path w="9151620" h="682625">
                  <a:moveTo>
                    <a:pt x="341121" y="0"/>
                  </a:moveTo>
                  <a:lnTo>
                    <a:pt x="0" y="341249"/>
                  </a:lnTo>
                  <a:lnTo>
                    <a:pt x="341121" y="682371"/>
                  </a:lnTo>
                  <a:lnTo>
                    <a:pt x="341121" y="511810"/>
                  </a:lnTo>
                  <a:lnTo>
                    <a:pt x="9151366" y="511810"/>
                  </a:lnTo>
                  <a:lnTo>
                    <a:pt x="9151366" y="170688"/>
                  </a:lnTo>
                  <a:lnTo>
                    <a:pt x="341121" y="170688"/>
                  </a:lnTo>
                  <a:lnTo>
                    <a:pt x="341121" y="0"/>
                  </a:lnTo>
                  <a:close/>
                </a:path>
              </a:pathLst>
            </a:custGeom>
            <a:solidFill>
              <a:srgbClr val="D0D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5971" y="161620"/>
            <a:ext cx="6823709" cy="13068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9"/>
              </a:spcBef>
            </a:pPr>
            <a:r>
              <a:rPr sz="3000" spc="-10" dirty="0"/>
              <a:t>3.</a:t>
            </a:r>
            <a:r>
              <a:rPr sz="3000" spc="-114" dirty="0"/>
              <a:t> </a:t>
            </a:r>
            <a:r>
              <a:rPr sz="3000" spc="-20" dirty="0"/>
              <a:t>Enter</a:t>
            </a:r>
            <a:r>
              <a:rPr sz="3000" spc="-95" dirty="0"/>
              <a:t> </a:t>
            </a:r>
            <a:r>
              <a:rPr sz="3000" dirty="0"/>
              <a:t>your</a:t>
            </a:r>
            <a:r>
              <a:rPr sz="3000" spc="-80" dirty="0"/>
              <a:t> </a:t>
            </a:r>
            <a:r>
              <a:rPr sz="3000" spc="-85" dirty="0"/>
              <a:t>login information </a:t>
            </a:r>
            <a:r>
              <a:rPr sz="3000" spc="-30" dirty="0"/>
              <a:t>Each</a:t>
            </a:r>
            <a:r>
              <a:rPr sz="3000" spc="-80" dirty="0"/>
              <a:t> </a:t>
            </a:r>
            <a:r>
              <a:rPr sz="3000" spc="-10" dirty="0"/>
              <a:t>agency </a:t>
            </a:r>
            <a:r>
              <a:rPr sz="3000" spc="-80" dirty="0"/>
              <a:t>has</a:t>
            </a:r>
            <a:r>
              <a:rPr sz="3000" spc="-35" dirty="0"/>
              <a:t> </a:t>
            </a:r>
            <a:r>
              <a:rPr sz="3000" spc="-75" dirty="0"/>
              <a:t>unique</a:t>
            </a:r>
            <a:r>
              <a:rPr sz="3000" spc="-35" dirty="0"/>
              <a:t> </a:t>
            </a:r>
            <a:r>
              <a:rPr sz="3000" spc="-85" dirty="0"/>
              <a:t>login</a:t>
            </a:r>
            <a:r>
              <a:rPr sz="3000" spc="-55" dirty="0"/>
              <a:t> </a:t>
            </a:r>
            <a:r>
              <a:rPr sz="3000" spc="-80" dirty="0"/>
              <a:t>information</a:t>
            </a:r>
            <a:r>
              <a:rPr sz="3000" spc="-45" dirty="0"/>
              <a:t> </a:t>
            </a:r>
            <a:r>
              <a:rPr sz="3000" dirty="0"/>
              <a:t>to</a:t>
            </a:r>
            <a:r>
              <a:rPr sz="3000" spc="-40" dirty="0"/>
              <a:t> </a:t>
            </a:r>
            <a:r>
              <a:rPr sz="3000" spc="-90" dirty="0"/>
              <a:t>access</a:t>
            </a:r>
            <a:r>
              <a:rPr sz="3000" spc="-55" dirty="0"/>
              <a:t> </a:t>
            </a:r>
            <a:r>
              <a:rPr sz="3000" spc="-25" dirty="0"/>
              <a:t>Agency </a:t>
            </a:r>
            <a:r>
              <a:rPr sz="3000" spc="-20" dirty="0"/>
              <a:t>Express</a:t>
            </a:r>
            <a:r>
              <a:rPr sz="3000" spc="-110" dirty="0"/>
              <a:t> </a:t>
            </a:r>
            <a:r>
              <a:rPr sz="3000" spc="-25" dirty="0"/>
              <a:t>3.5</a:t>
            </a:r>
            <a:endParaRPr sz="3000"/>
          </a:p>
        </p:txBody>
      </p:sp>
      <p:sp>
        <p:nvSpPr>
          <p:cNvPr id="16" name="object 16"/>
          <p:cNvSpPr txBox="1"/>
          <p:nvPr/>
        </p:nvSpPr>
        <p:spPr>
          <a:xfrm>
            <a:off x="5626100" y="4014215"/>
            <a:ext cx="5337175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1495" marR="1217295" indent="-605790">
              <a:lnSpc>
                <a:spcPct val="136600"/>
              </a:lnSpc>
              <a:spcBef>
                <a:spcPts val="100"/>
              </a:spcBef>
            </a:pP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A0(Agency</a:t>
            </a:r>
            <a:r>
              <a:rPr sz="1800" spc="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Number)</a:t>
            </a:r>
            <a:r>
              <a:rPr sz="18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EX:</a:t>
            </a:r>
            <a:r>
              <a:rPr sz="1800" spc="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A0100 </a:t>
            </a:r>
            <a:r>
              <a:rPr sz="1800" spc="-50" dirty="0">
                <a:solidFill>
                  <a:srgbClr val="533D34"/>
                </a:solidFill>
                <a:latin typeface="Calibri"/>
                <a:cs typeface="Calibri"/>
              </a:rPr>
              <a:t>Password: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Change12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Program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Code: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0081PA0(Agency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number)</a:t>
            </a:r>
            <a:r>
              <a:rPr sz="18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Ex</a:t>
            </a:r>
            <a:r>
              <a:rPr sz="1800" spc="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0081PA0100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216910" cy="3480435"/>
          </a:xfrm>
          <a:custGeom>
            <a:avLst/>
            <a:gdLst/>
            <a:ahLst/>
            <a:cxnLst/>
            <a:rect l="l" t="t" r="r" b="b"/>
            <a:pathLst>
              <a:path w="3216910" h="3480435">
                <a:moveTo>
                  <a:pt x="3216401" y="0"/>
                </a:moveTo>
                <a:lnTo>
                  <a:pt x="0" y="0"/>
                </a:lnTo>
                <a:lnTo>
                  <a:pt x="0" y="3408807"/>
                </a:lnTo>
                <a:lnTo>
                  <a:pt x="112170" y="3438779"/>
                </a:lnTo>
                <a:lnTo>
                  <a:pt x="158756" y="3448217"/>
                </a:lnTo>
                <a:lnTo>
                  <a:pt x="205959" y="3456398"/>
                </a:lnTo>
                <a:lnTo>
                  <a:pt x="253730" y="3463344"/>
                </a:lnTo>
                <a:lnTo>
                  <a:pt x="302018" y="3469077"/>
                </a:lnTo>
                <a:lnTo>
                  <a:pt x="350774" y="3473619"/>
                </a:lnTo>
                <a:lnTo>
                  <a:pt x="399947" y="3476991"/>
                </a:lnTo>
                <a:lnTo>
                  <a:pt x="449488" y="3479215"/>
                </a:lnTo>
                <a:lnTo>
                  <a:pt x="499347" y="3480313"/>
                </a:lnTo>
                <a:lnTo>
                  <a:pt x="549473" y="3480307"/>
                </a:lnTo>
                <a:lnTo>
                  <a:pt x="599817" y="3479218"/>
                </a:lnTo>
                <a:lnTo>
                  <a:pt x="650329" y="3477069"/>
                </a:lnTo>
                <a:lnTo>
                  <a:pt x="700959" y="3473882"/>
                </a:lnTo>
                <a:lnTo>
                  <a:pt x="751657" y="3469677"/>
                </a:lnTo>
                <a:lnTo>
                  <a:pt x="802373" y="3464478"/>
                </a:lnTo>
                <a:lnTo>
                  <a:pt x="853057" y="3458306"/>
                </a:lnTo>
                <a:lnTo>
                  <a:pt x="903659" y="3451182"/>
                </a:lnTo>
                <a:lnTo>
                  <a:pt x="954129" y="3443128"/>
                </a:lnTo>
                <a:lnTo>
                  <a:pt x="1004418" y="3434167"/>
                </a:lnTo>
                <a:lnTo>
                  <a:pt x="1054475" y="3424320"/>
                </a:lnTo>
                <a:lnTo>
                  <a:pt x="1104251" y="3413609"/>
                </a:lnTo>
                <a:lnTo>
                  <a:pt x="1153695" y="3402056"/>
                </a:lnTo>
                <a:lnTo>
                  <a:pt x="1202758" y="3389683"/>
                </a:lnTo>
                <a:lnTo>
                  <a:pt x="1251389" y="3376511"/>
                </a:lnTo>
                <a:lnTo>
                  <a:pt x="1299539" y="3362562"/>
                </a:lnTo>
                <a:lnTo>
                  <a:pt x="1347158" y="3347859"/>
                </a:lnTo>
                <a:lnTo>
                  <a:pt x="1394196" y="3332422"/>
                </a:lnTo>
                <a:lnTo>
                  <a:pt x="1440602" y="3316274"/>
                </a:lnTo>
                <a:lnTo>
                  <a:pt x="1486328" y="3299437"/>
                </a:lnTo>
                <a:lnTo>
                  <a:pt x="1531322" y="3281932"/>
                </a:lnTo>
                <a:lnTo>
                  <a:pt x="1575536" y="3263782"/>
                </a:lnTo>
                <a:lnTo>
                  <a:pt x="1618918" y="3245007"/>
                </a:lnTo>
                <a:lnTo>
                  <a:pt x="1661420" y="3225631"/>
                </a:lnTo>
                <a:lnTo>
                  <a:pt x="1702991" y="3205674"/>
                </a:lnTo>
                <a:lnTo>
                  <a:pt x="1743582" y="3185160"/>
                </a:lnTo>
                <a:lnTo>
                  <a:pt x="1795948" y="3157079"/>
                </a:lnTo>
                <a:lnTo>
                  <a:pt x="1847053" y="3127824"/>
                </a:lnTo>
                <a:lnTo>
                  <a:pt x="1896910" y="3097426"/>
                </a:lnTo>
                <a:lnTo>
                  <a:pt x="1945536" y="3065920"/>
                </a:lnTo>
                <a:lnTo>
                  <a:pt x="1992947" y="3033340"/>
                </a:lnTo>
                <a:lnTo>
                  <a:pt x="2039157" y="2999719"/>
                </a:lnTo>
                <a:lnTo>
                  <a:pt x="2084182" y="2965091"/>
                </a:lnTo>
                <a:lnTo>
                  <a:pt x="2128038" y="2929491"/>
                </a:lnTo>
                <a:lnTo>
                  <a:pt x="2170740" y="2892952"/>
                </a:lnTo>
                <a:lnTo>
                  <a:pt x="2212304" y="2855507"/>
                </a:lnTo>
                <a:lnTo>
                  <a:pt x="2252744" y="2817191"/>
                </a:lnTo>
                <a:lnTo>
                  <a:pt x="2292077" y="2778038"/>
                </a:lnTo>
                <a:lnTo>
                  <a:pt x="2330319" y="2738081"/>
                </a:lnTo>
                <a:lnTo>
                  <a:pt x="2367483" y="2697354"/>
                </a:lnTo>
                <a:lnTo>
                  <a:pt x="2403587" y="2655891"/>
                </a:lnTo>
                <a:lnTo>
                  <a:pt x="2438645" y="2613725"/>
                </a:lnTo>
                <a:lnTo>
                  <a:pt x="2472674" y="2570891"/>
                </a:lnTo>
                <a:lnTo>
                  <a:pt x="2505687" y="2527423"/>
                </a:lnTo>
                <a:lnTo>
                  <a:pt x="2537702" y="2483354"/>
                </a:lnTo>
                <a:lnTo>
                  <a:pt x="2568733" y="2438718"/>
                </a:lnTo>
                <a:lnTo>
                  <a:pt x="2598796" y="2393549"/>
                </a:lnTo>
                <a:lnTo>
                  <a:pt x="2627906" y="2347880"/>
                </a:lnTo>
                <a:lnTo>
                  <a:pt x="2656080" y="2301746"/>
                </a:lnTo>
                <a:lnTo>
                  <a:pt x="2683331" y="2255181"/>
                </a:lnTo>
                <a:lnTo>
                  <a:pt x="2709677" y="2208218"/>
                </a:lnTo>
                <a:lnTo>
                  <a:pt x="2735132" y="2160890"/>
                </a:lnTo>
                <a:lnTo>
                  <a:pt x="2759711" y="2113233"/>
                </a:lnTo>
                <a:lnTo>
                  <a:pt x="2783431" y="2065279"/>
                </a:lnTo>
                <a:lnTo>
                  <a:pt x="2806307" y="2017063"/>
                </a:lnTo>
                <a:lnTo>
                  <a:pt x="2828354" y="1968618"/>
                </a:lnTo>
                <a:lnTo>
                  <a:pt x="2849588" y="1919978"/>
                </a:lnTo>
                <a:lnTo>
                  <a:pt x="2870024" y="1871177"/>
                </a:lnTo>
                <a:lnTo>
                  <a:pt x="2889677" y="1822249"/>
                </a:lnTo>
                <a:lnTo>
                  <a:pt x="2908564" y="1773228"/>
                </a:lnTo>
                <a:lnTo>
                  <a:pt x="2926700" y="1724147"/>
                </a:lnTo>
                <a:lnTo>
                  <a:pt x="2944100" y="1675041"/>
                </a:lnTo>
                <a:lnTo>
                  <a:pt x="2960779" y="1625942"/>
                </a:lnTo>
                <a:lnTo>
                  <a:pt x="2976754" y="1576886"/>
                </a:lnTo>
                <a:lnTo>
                  <a:pt x="2992039" y="1527905"/>
                </a:lnTo>
                <a:lnTo>
                  <a:pt x="3006650" y="1479034"/>
                </a:lnTo>
                <a:lnTo>
                  <a:pt x="3020603" y="1430306"/>
                </a:lnTo>
                <a:lnTo>
                  <a:pt x="3033913" y="1381755"/>
                </a:lnTo>
                <a:lnTo>
                  <a:pt x="3046596" y="1333416"/>
                </a:lnTo>
                <a:lnTo>
                  <a:pt x="3058667" y="1285321"/>
                </a:lnTo>
                <a:lnTo>
                  <a:pt x="3070141" y="1237505"/>
                </a:lnTo>
                <a:lnTo>
                  <a:pt x="3081034" y="1190002"/>
                </a:lnTo>
                <a:lnTo>
                  <a:pt x="3091362" y="1142845"/>
                </a:lnTo>
                <a:lnTo>
                  <a:pt x="3101139" y="1096068"/>
                </a:lnTo>
                <a:lnTo>
                  <a:pt x="3110382" y="1049706"/>
                </a:lnTo>
                <a:lnTo>
                  <a:pt x="3119106" y="1003791"/>
                </a:lnTo>
                <a:lnTo>
                  <a:pt x="3127327" y="958358"/>
                </a:lnTo>
                <a:lnTo>
                  <a:pt x="3135059" y="913440"/>
                </a:lnTo>
                <a:lnTo>
                  <a:pt x="3142319" y="869072"/>
                </a:lnTo>
                <a:lnTo>
                  <a:pt x="3149122" y="825286"/>
                </a:lnTo>
                <a:lnTo>
                  <a:pt x="3155483" y="782118"/>
                </a:lnTo>
                <a:lnTo>
                  <a:pt x="3161418" y="739601"/>
                </a:lnTo>
                <a:lnTo>
                  <a:pt x="3166942" y="697768"/>
                </a:lnTo>
                <a:lnTo>
                  <a:pt x="3172071" y="656654"/>
                </a:lnTo>
                <a:lnTo>
                  <a:pt x="3176821" y="616292"/>
                </a:lnTo>
                <a:lnTo>
                  <a:pt x="3181206" y="576716"/>
                </a:lnTo>
                <a:lnTo>
                  <a:pt x="3188946" y="500058"/>
                </a:lnTo>
                <a:lnTo>
                  <a:pt x="3195414" y="426950"/>
                </a:lnTo>
                <a:lnTo>
                  <a:pt x="3200736" y="357663"/>
                </a:lnTo>
                <a:lnTo>
                  <a:pt x="3205034" y="292468"/>
                </a:lnTo>
                <a:lnTo>
                  <a:pt x="3208433" y="231635"/>
                </a:lnTo>
                <a:lnTo>
                  <a:pt x="3211056" y="175435"/>
                </a:lnTo>
                <a:lnTo>
                  <a:pt x="3213808" y="100413"/>
                </a:lnTo>
                <a:lnTo>
                  <a:pt x="3216401" y="0"/>
                </a:lnTo>
                <a:close/>
              </a:path>
            </a:pathLst>
          </a:custGeom>
          <a:solidFill>
            <a:srgbClr val="9F9D79">
              <a:alpha val="7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623" y="1622297"/>
            <a:ext cx="3154376" cy="52262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1664"/>
            <a:ext cx="5810250" cy="5429250"/>
            <a:chOff x="0" y="11664"/>
            <a:chExt cx="5810250" cy="54292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73095"/>
              <a:ext cx="1696974" cy="18986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664"/>
              <a:ext cx="2476500" cy="3365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555241"/>
              <a:ext cx="5809741" cy="388505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51045" y="624281"/>
            <a:ext cx="30892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sng" spc="-10" dirty="0">
                <a:uFill>
                  <a:solidFill>
                    <a:srgbClr val="533D34"/>
                  </a:solidFill>
                </a:uFill>
              </a:rPr>
              <a:t>Login</a:t>
            </a:r>
            <a:r>
              <a:rPr sz="3000" u="sng" spc="-100" dirty="0">
                <a:uFill>
                  <a:solidFill>
                    <a:srgbClr val="533D34"/>
                  </a:solidFill>
                </a:uFill>
              </a:rPr>
              <a:t> Failed</a:t>
            </a:r>
            <a:r>
              <a:rPr sz="3000" u="sng" spc="-65" dirty="0">
                <a:uFill>
                  <a:solidFill>
                    <a:srgbClr val="533D34"/>
                  </a:solidFill>
                </a:uFill>
              </a:rPr>
              <a:t> </a:t>
            </a:r>
            <a:r>
              <a:rPr sz="3000" u="sng" spc="-130" dirty="0">
                <a:uFill>
                  <a:solidFill>
                    <a:srgbClr val="533D34"/>
                  </a:solidFill>
                </a:uFill>
              </a:rPr>
              <a:t>Message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1619758" y="1251966"/>
            <a:ext cx="10449560" cy="5218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5690" algn="ctr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533D34"/>
                </a:solidFill>
                <a:latin typeface="Calibri"/>
                <a:cs typeface="Calibri"/>
              </a:rPr>
              <a:t>Check</a:t>
            </a:r>
            <a:r>
              <a:rPr sz="2500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65" dirty="0">
                <a:solidFill>
                  <a:srgbClr val="533D34"/>
                </a:solidFill>
                <a:latin typeface="Calibri"/>
                <a:cs typeface="Calibri"/>
              </a:rPr>
              <a:t>these</a:t>
            </a:r>
            <a:r>
              <a:rPr sz="25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533D34"/>
                </a:solidFill>
                <a:latin typeface="Calibri"/>
                <a:cs typeface="Calibri"/>
              </a:rPr>
              <a:t>items:</a:t>
            </a:r>
            <a:endParaRPr sz="2500">
              <a:latin typeface="Calibri"/>
              <a:cs typeface="Calibri"/>
            </a:endParaRPr>
          </a:p>
          <a:p>
            <a:pPr marL="4886325" algn="ctr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password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accurate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spelled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correctly?</a:t>
            </a:r>
            <a:endParaRPr sz="2000">
              <a:latin typeface="Calibri"/>
              <a:cs typeface="Calibri"/>
            </a:endParaRPr>
          </a:p>
          <a:p>
            <a:pPr marL="4888865" algn="ctr">
              <a:lnSpc>
                <a:spcPct val="100000"/>
              </a:lnSpc>
              <a:spcBef>
                <a:spcPts val="2405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Were</a:t>
            </a:r>
            <a:r>
              <a:rPr sz="20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using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“O”</a:t>
            </a:r>
            <a:r>
              <a:rPr sz="20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(the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letter)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instead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0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“0”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(the</a:t>
            </a:r>
            <a:endParaRPr sz="2000">
              <a:latin typeface="Calibri"/>
              <a:cs typeface="Calibri"/>
            </a:endParaRPr>
          </a:p>
          <a:p>
            <a:pPr marL="5623560" marR="729615" algn="ctr">
              <a:lnSpc>
                <a:spcPct val="100000"/>
              </a:lnSpc>
            </a:pP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number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zero)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in your User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Name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and/or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Program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Code?</a:t>
            </a:r>
            <a:endParaRPr sz="2000">
              <a:latin typeface="Calibri"/>
              <a:cs typeface="Calibri"/>
            </a:endParaRPr>
          </a:p>
          <a:p>
            <a:pPr marL="4952365" marR="66040" algn="ctr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Does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login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information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used 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match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format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login 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listed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here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(to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right),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with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unique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three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-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digit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number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substituted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xxx’s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95" dirty="0">
                <a:solidFill>
                  <a:srgbClr val="533D34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 marL="4970780" marR="5080" algn="ctr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Were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using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email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address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as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user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85" dirty="0">
                <a:solidFill>
                  <a:srgbClr val="533D34"/>
                </a:solidFill>
                <a:latin typeface="Calibri"/>
                <a:cs typeface="Calibri"/>
              </a:rPr>
              <a:t>name?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(This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allows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access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Member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Section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0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Food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website,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but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not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Express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3.5)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i="1" spc="-105" dirty="0">
                <a:solidFill>
                  <a:srgbClr val="533D34"/>
                </a:solidFill>
                <a:latin typeface="Calibri"/>
                <a:cs typeface="Calibri"/>
              </a:rPr>
              <a:t>Still</a:t>
            </a:r>
            <a:r>
              <a:rPr sz="2500" i="1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spc="-125" dirty="0">
                <a:solidFill>
                  <a:srgbClr val="533D34"/>
                </a:solidFill>
                <a:latin typeface="Calibri"/>
                <a:cs typeface="Calibri"/>
              </a:rPr>
              <a:t>can’t</a:t>
            </a:r>
            <a:r>
              <a:rPr sz="2500" i="1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spc="-180" dirty="0">
                <a:solidFill>
                  <a:srgbClr val="533D34"/>
                </a:solidFill>
                <a:latin typeface="Calibri"/>
                <a:cs typeface="Calibri"/>
              </a:rPr>
              <a:t>log</a:t>
            </a:r>
            <a:r>
              <a:rPr sz="2500" i="1" spc="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spc="-225" dirty="0">
                <a:solidFill>
                  <a:srgbClr val="533D34"/>
                </a:solidFill>
                <a:latin typeface="Calibri"/>
                <a:cs typeface="Calibri"/>
              </a:rPr>
              <a:t>in?</a:t>
            </a:r>
            <a:r>
              <a:rPr sz="2500" i="1" spc="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spc="-45" dirty="0">
                <a:solidFill>
                  <a:srgbClr val="533D34"/>
                </a:solidFill>
                <a:latin typeface="Calibri"/>
                <a:cs typeface="Calibri"/>
              </a:rPr>
              <a:t>Call</a:t>
            </a:r>
            <a:r>
              <a:rPr sz="2500" i="1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2500" i="1" spc="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spc="-155" dirty="0">
                <a:solidFill>
                  <a:srgbClr val="533D34"/>
                </a:solidFill>
                <a:latin typeface="Calibri"/>
                <a:cs typeface="Calibri"/>
              </a:rPr>
              <a:t>member</a:t>
            </a:r>
            <a:r>
              <a:rPr sz="2500" i="1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spc="-175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500" i="1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spc="-165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2500" i="1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spc="-140" dirty="0">
                <a:solidFill>
                  <a:srgbClr val="533D34"/>
                </a:solidFill>
                <a:latin typeface="Calibri"/>
                <a:cs typeface="Calibri"/>
              </a:rPr>
              <a:t>Relations</a:t>
            </a:r>
            <a:r>
              <a:rPr sz="2500" i="1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spc="-35" dirty="0">
                <a:solidFill>
                  <a:srgbClr val="533D34"/>
                </a:solidFill>
                <a:latin typeface="Calibri"/>
                <a:cs typeface="Calibri"/>
              </a:rPr>
              <a:t>at</a:t>
            </a:r>
            <a:r>
              <a:rPr sz="2500" i="1" spc="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533D34"/>
                </a:solidFill>
                <a:latin typeface="Calibri"/>
                <a:cs typeface="Calibri"/>
              </a:rPr>
              <a:t>(206)</a:t>
            </a:r>
            <a:r>
              <a:rPr sz="2500" i="1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500" i="1" dirty="0">
                <a:solidFill>
                  <a:srgbClr val="533D34"/>
                </a:solidFill>
                <a:latin typeface="Calibri"/>
                <a:cs typeface="Calibri"/>
              </a:rPr>
              <a:t>492-</a:t>
            </a:r>
            <a:r>
              <a:rPr sz="2500" i="1" spc="-20" dirty="0">
                <a:solidFill>
                  <a:srgbClr val="533D34"/>
                </a:solidFill>
                <a:latin typeface="Calibri"/>
                <a:cs typeface="Calibri"/>
              </a:rPr>
              <a:t>5530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8891" y="6327749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908" y="0"/>
                </a:lnTo>
              </a:path>
            </a:pathLst>
          </a:custGeom>
          <a:ln w="15875">
            <a:solidFill>
              <a:srgbClr val="533D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880100"/>
            <a:ext cx="4707890" cy="977900"/>
          </a:xfrm>
          <a:custGeom>
            <a:avLst/>
            <a:gdLst/>
            <a:ahLst/>
            <a:cxnLst/>
            <a:rect l="l" t="t" r="r" b="b"/>
            <a:pathLst>
              <a:path w="4707890" h="977900">
                <a:moveTo>
                  <a:pt x="0" y="488950"/>
                </a:moveTo>
                <a:lnTo>
                  <a:pt x="0" y="659130"/>
                </a:lnTo>
                <a:lnTo>
                  <a:pt x="29898" y="726440"/>
                </a:lnTo>
                <a:lnTo>
                  <a:pt x="51780" y="769620"/>
                </a:lnTo>
                <a:lnTo>
                  <a:pt x="74756" y="811530"/>
                </a:lnTo>
                <a:lnTo>
                  <a:pt x="98784" y="852169"/>
                </a:lnTo>
                <a:lnTo>
                  <a:pt x="123820" y="892810"/>
                </a:lnTo>
                <a:lnTo>
                  <a:pt x="149821" y="932180"/>
                </a:lnTo>
                <a:lnTo>
                  <a:pt x="184581" y="977900"/>
                </a:lnTo>
                <a:lnTo>
                  <a:pt x="272046" y="977900"/>
                </a:lnTo>
                <a:lnTo>
                  <a:pt x="206641" y="886460"/>
                </a:lnTo>
                <a:lnTo>
                  <a:pt x="177611" y="842010"/>
                </a:lnTo>
                <a:lnTo>
                  <a:pt x="149608" y="796290"/>
                </a:lnTo>
                <a:lnTo>
                  <a:pt x="122661" y="750570"/>
                </a:lnTo>
                <a:lnTo>
                  <a:pt x="96798" y="704850"/>
                </a:lnTo>
                <a:lnTo>
                  <a:pt x="72048" y="656590"/>
                </a:lnTo>
                <a:lnTo>
                  <a:pt x="0" y="488950"/>
                </a:lnTo>
                <a:close/>
              </a:path>
              <a:path w="4707890" h="977900">
                <a:moveTo>
                  <a:pt x="0" y="27940"/>
                </a:moveTo>
                <a:lnTo>
                  <a:pt x="0" y="281940"/>
                </a:lnTo>
                <a:lnTo>
                  <a:pt x="50539" y="311150"/>
                </a:lnTo>
                <a:lnTo>
                  <a:pt x="68626" y="322580"/>
                </a:lnTo>
                <a:lnTo>
                  <a:pt x="101804" y="347980"/>
                </a:lnTo>
                <a:lnTo>
                  <a:pt x="153530" y="401320"/>
                </a:lnTo>
                <a:lnTo>
                  <a:pt x="189865" y="440690"/>
                </a:lnTo>
                <a:lnTo>
                  <a:pt x="225707" y="480059"/>
                </a:lnTo>
                <a:lnTo>
                  <a:pt x="261062" y="519430"/>
                </a:lnTo>
                <a:lnTo>
                  <a:pt x="295940" y="560070"/>
                </a:lnTo>
                <a:lnTo>
                  <a:pt x="330346" y="600710"/>
                </a:lnTo>
                <a:lnTo>
                  <a:pt x="364290" y="642620"/>
                </a:lnTo>
                <a:lnTo>
                  <a:pt x="397780" y="684530"/>
                </a:lnTo>
                <a:lnTo>
                  <a:pt x="430822" y="726440"/>
                </a:lnTo>
                <a:lnTo>
                  <a:pt x="621042" y="977900"/>
                </a:lnTo>
                <a:lnTo>
                  <a:pt x="703948" y="977900"/>
                </a:lnTo>
                <a:lnTo>
                  <a:pt x="645782" y="905510"/>
                </a:lnTo>
                <a:lnTo>
                  <a:pt x="622458" y="875030"/>
                </a:lnTo>
                <a:lnTo>
                  <a:pt x="599608" y="845819"/>
                </a:lnTo>
                <a:lnTo>
                  <a:pt x="577420" y="815340"/>
                </a:lnTo>
                <a:lnTo>
                  <a:pt x="527752" y="741680"/>
                </a:lnTo>
                <a:lnTo>
                  <a:pt x="498803" y="701040"/>
                </a:lnTo>
                <a:lnTo>
                  <a:pt x="469315" y="659130"/>
                </a:lnTo>
                <a:lnTo>
                  <a:pt x="439366" y="618490"/>
                </a:lnTo>
                <a:lnTo>
                  <a:pt x="409035" y="577850"/>
                </a:lnTo>
                <a:lnTo>
                  <a:pt x="378402" y="537210"/>
                </a:lnTo>
                <a:lnTo>
                  <a:pt x="347546" y="497840"/>
                </a:lnTo>
                <a:lnTo>
                  <a:pt x="192684" y="294640"/>
                </a:lnTo>
                <a:lnTo>
                  <a:pt x="859574" y="294640"/>
                </a:lnTo>
                <a:lnTo>
                  <a:pt x="848309" y="292100"/>
                </a:lnTo>
                <a:lnTo>
                  <a:pt x="1060152" y="281940"/>
                </a:lnTo>
                <a:lnTo>
                  <a:pt x="1112890" y="278130"/>
                </a:lnTo>
                <a:lnTo>
                  <a:pt x="1165426" y="273050"/>
                </a:lnTo>
                <a:lnTo>
                  <a:pt x="1217701" y="266700"/>
                </a:lnTo>
                <a:lnTo>
                  <a:pt x="1267887" y="259079"/>
                </a:lnTo>
                <a:lnTo>
                  <a:pt x="1318059" y="250190"/>
                </a:lnTo>
                <a:lnTo>
                  <a:pt x="1326418" y="248920"/>
                </a:lnTo>
                <a:lnTo>
                  <a:pt x="499032" y="248920"/>
                </a:lnTo>
                <a:lnTo>
                  <a:pt x="469482" y="243840"/>
                </a:lnTo>
                <a:lnTo>
                  <a:pt x="435372" y="234950"/>
                </a:lnTo>
                <a:lnTo>
                  <a:pt x="404990" y="223520"/>
                </a:lnTo>
                <a:lnTo>
                  <a:pt x="0" y="27940"/>
                </a:lnTo>
                <a:close/>
              </a:path>
              <a:path w="4707890" h="977900">
                <a:moveTo>
                  <a:pt x="859574" y="294640"/>
                </a:moveTo>
                <a:lnTo>
                  <a:pt x="192684" y="294640"/>
                </a:lnTo>
                <a:lnTo>
                  <a:pt x="243530" y="325120"/>
                </a:lnTo>
                <a:lnTo>
                  <a:pt x="268420" y="340359"/>
                </a:lnTo>
                <a:lnTo>
                  <a:pt x="330288" y="389890"/>
                </a:lnTo>
                <a:lnTo>
                  <a:pt x="368355" y="422909"/>
                </a:lnTo>
                <a:lnTo>
                  <a:pt x="405860" y="455930"/>
                </a:lnTo>
                <a:lnTo>
                  <a:pt x="442780" y="490220"/>
                </a:lnTo>
                <a:lnTo>
                  <a:pt x="479093" y="524510"/>
                </a:lnTo>
                <a:lnTo>
                  <a:pt x="514776" y="558800"/>
                </a:lnTo>
                <a:lnTo>
                  <a:pt x="549809" y="593090"/>
                </a:lnTo>
                <a:lnTo>
                  <a:pt x="584169" y="628650"/>
                </a:lnTo>
                <a:lnTo>
                  <a:pt x="617833" y="665480"/>
                </a:lnTo>
                <a:lnTo>
                  <a:pt x="650780" y="702310"/>
                </a:lnTo>
                <a:lnTo>
                  <a:pt x="682988" y="739140"/>
                </a:lnTo>
                <a:lnTo>
                  <a:pt x="714433" y="775970"/>
                </a:lnTo>
                <a:lnTo>
                  <a:pt x="745096" y="814069"/>
                </a:lnTo>
                <a:lnTo>
                  <a:pt x="856589" y="977900"/>
                </a:lnTo>
                <a:lnTo>
                  <a:pt x="958303" y="977900"/>
                </a:lnTo>
                <a:lnTo>
                  <a:pt x="899896" y="897890"/>
                </a:lnTo>
                <a:lnTo>
                  <a:pt x="864922" y="855980"/>
                </a:lnTo>
                <a:lnTo>
                  <a:pt x="830759" y="814069"/>
                </a:lnTo>
                <a:lnTo>
                  <a:pt x="796945" y="770890"/>
                </a:lnTo>
                <a:lnTo>
                  <a:pt x="763018" y="728980"/>
                </a:lnTo>
                <a:lnTo>
                  <a:pt x="728516" y="687070"/>
                </a:lnTo>
                <a:lnTo>
                  <a:pt x="692975" y="645160"/>
                </a:lnTo>
                <a:lnTo>
                  <a:pt x="658464" y="607060"/>
                </a:lnTo>
                <a:lnTo>
                  <a:pt x="623541" y="568960"/>
                </a:lnTo>
                <a:lnTo>
                  <a:pt x="588235" y="532130"/>
                </a:lnTo>
                <a:lnTo>
                  <a:pt x="516597" y="455930"/>
                </a:lnTo>
                <a:lnTo>
                  <a:pt x="443793" y="381000"/>
                </a:lnTo>
                <a:lnTo>
                  <a:pt x="370065" y="302259"/>
                </a:lnTo>
                <a:lnTo>
                  <a:pt x="893371" y="302259"/>
                </a:lnTo>
                <a:lnTo>
                  <a:pt x="859574" y="294640"/>
                </a:lnTo>
                <a:close/>
              </a:path>
              <a:path w="4707890" h="977900">
                <a:moveTo>
                  <a:pt x="893371" y="302259"/>
                </a:moveTo>
                <a:lnTo>
                  <a:pt x="370065" y="302259"/>
                </a:lnTo>
                <a:lnTo>
                  <a:pt x="439832" y="313690"/>
                </a:lnTo>
                <a:lnTo>
                  <a:pt x="460679" y="320040"/>
                </a:lnTo>
                <a:lnTo>
                  <a:pt x="605297" y="379730"/>
                </a:lnTo>
                <a:lnTo>
                  <a:pt x="653487" y="398780"/>
                </a:lnTo>
                <a:lnTo>
                  <a:pt x="749794" y="439420"/>
                </a:lnTo>
                <a:lnTo>
                  <a:pt x="797896" y="458470"/>
                </a:lnTo>
                <a:lnTo>
                  <a:pt x="1037567" y="560070"/>
                </a:lnTo>
                <a:lnTo>
                  <a:pt x="1085278" y="581660"/>
                </a:lnTo>
                <a:lnTo>
                  <a:pt x="1119811" y="599440"/>
                </a:lnTo>
                <a:lnTo>
                  <a:pt x="1152439" y="622300"/>
                </a:lnTo>
                <a:lnTo>
                  <a:pt x="1182004" y="648970"/>
                </a:lnTo>
                <a:lnTo>
                  <a:pt x="1207350" y="678180"/>
                </a:lnTo>
                <a:lnTo>
                  <a:pt x="1241301" y="720090"/>
                </a:lnTo>
                <a:lnTo>
                  <a:pt x="1276964" y="759460"/>
                </a:lnTo>
                <a:lnTo>
                  <a:pt x="1314175" y="797560"/>
                </a:lnTo>
                <a:lnTo>
                  <a:pt x="1352769" y="834390"/>
                </a:lnTo>
                <a:lnTo>
                  <a:pt x="1392582" y="869950"/>
                </a:lnTo>
                <a:lnTo>
                  <a:pt x="1433449" y="904240"/>
                </a:lnTo>
                <a:lnTo>
                  <a:pt x="1530477" y="977900"/>
                </a:lnTo>
                <a:lnTo>
                  <a:pt x="1665351" y="977900"/>
                </a:lnTo>
                <a:lnTo>
                  <a:pt x="1584071" y="913130"/>
                </a:lnTo>
                <a:lnTo>
                  <a:pt x="1545187" y="877569"/>
                </a:lnTo>
                <a:lnTo>
                  <a:pt x="1506839" y="840740"/>
                </a:lnTo>
                <a:lnTo>
                  <a:pt x="1469038" y="801370"/>
                </a:lnTo>
                <a:lnTo>
                  <a:pt x="1431798" y="762000"/>
                </a:lnTo>
                <a:lnTo>
                  <a:pt x="1629573" y="762000"/>
                </a:lnTo>
                <a:lnTo>
                  <a:pt x="1473581" y="681990"/>
                </a:lnTo>
                <a:lnTo>
                  <a:pt x="1494218" y="673100"/>
                </a:lnTo>
                <a:lnTo>
                  <a:pt x="1501013" y="670560"/>
                </a:lnTo>
                <a:lnTo>
                  <a:pt x="1506474" y="669290"/>
                </a:lnTo>
                <a:lnTo>
                  <a:pt x="2135714" y="669290"/>
                </a:lnTo>
                <a:lnTo>
                  <a:pt x="2380801" y="608330"/>
                </a:lnTo>
                <a:lnTo>
                  <a:pt x="2398689" y="603250"/>
                </a:lnTo>
                <a:lnTo>
                  <a:pt x="1936297" y="603250"/>
                </a:lnTo>
                <a:lnTo>
                  <a:pt x="1839789" y="600710"/>
                </a:lnTo>
                <a:lnTo>
                  <a:pt x="1743274" y="595630"/>
                </a:lnTo>
                <a:lnTo>
                  <a:pt x="1646756" y="585470"/>
                </a:lnTo>
                <a:lnTo>
                  <a:pt x="1598496" y="579120"/>
                </a:lnTo>
                <a:lnTo>
                  <a:pt x="1550237" y="571500"/>
                </a:lnTo>
                <a:lnTo>
                  <a:pt x="1405466" y="544830"/>
                </a:lnTo>
                <a:lnTo>
                  <a:pt x="1357212" y="534670"/>
                </a:lnTo>
                <a:lnTo>
                  <a:pt x="1212464" y="500380"/>
                </a:lnTo>
                <a:lnTo>
                  <a:pt x="1164221" y="487680"/>
                </a:lnTo>
                <a:lnTo>
                  <a:pt x="1123399" y="473709"/>
                </a:lnTo>
                <a:lnTo>
                  <a:pt x="1083752" y="455930"/>
                </a:lnTo>
                <a:lnTo>
                  <a:pt x="1060222" y="447040"/>
                </a:lnTo>
                <a:lnTo>
                  <a:pt x="936861" y="447040"/>
                </a:lnTo>
                <a:lnTo>
                  <a:pt x="914199" y="436880"/>
                </a:lnTo>
                <a:lnTo>
                  <a:pt x="884932" y="420370"/>
                </a:lnTo>
                <a:lnTo>
                  <a:pt x="848779" y="401320"/>
                </a:lnTo>
                <a:lnTo>
                  <a:pt x="878020" y="398780"/>
                </a:lnTo>
                <a:lnTo>
                  <a:pt x="899020" y="396240"/>
                </a:lnTo>
                <a:lnTo>
                  <a:pt x="914505" y="394970"/>
                </a:lnTo>
                <a:lnTo>
                  <a:pt x="2183530" y="394970"/>
                </a:lnTo>
                <a:lnTo>
                  <a:pt x="2379244" y="369570"/>
                </a:lnTo>
                <a:lnTo>
                  <a:pt x="1557258" y="369570"/>
                </a:lnTo>
                <a:lnTo>
                  <a:pt x="1456085" y="367030"/>
                </a:lnTo>
                <a:lnTo>
                  <a:pt x="1354875" y="361950"/>
                </a:lnTo>
                <a:lnTo>
                  <a:pt x="1253631" y="354330"/>
                </a:lnTo>
                <a:lnTo>
                  <a:pt x="1202996" y="349250"/>
                </a:lnTo>
                <a:lnTo>
                  <a:pt x="1101699" y="336550"/>
                </a:lnTo>
                <a:lnTo>
                  <a:pt x="1000368" y="321309"/>
                </a:lnTo>
                <a:lnTo>
                  <a:pt x="899004" y="303530"/>
                </a:lnTo>
                <a:lnTo>
                  <a:pt x="893371" y="302259"/>
                </a:lnTo>
                <a:close/>
              </a:path>
              <a:path w="4707890" h="977900">
                <a:moveTo>
                  <a:pt x="1629573" y="762000"/>
                </a:moveTo>
                <a:lnTo>
                  <a:pt x="1431798" y="762000"/>
                </a:lnTo>
                <a:lnTo>
                  <a:pt x="1479940" y="778510"/>
                </a:lnTo>
                <a:lnTo>
                  <a:pt x="1527071" y="797560"/>
                </a:lnTo>
                <a:lnTo>
                  <a:pt x="1573262" y="815340"/>
                </a:lnTo>
                <a:lnTo>
                  <a:pt x="1618583" y="835660"/>
                </a:lnTo>
                <a:lnTo>
                  <a:pt x="1663106" y="854710"/>
                </a:lnTo>
                <a:lnTo>
                  <a:pt x="1706903" y="876300"/>
                </a:lnTo>
                <a:lnTo>
                  <a:pt x="1750046" y="896619"/>
                </a:lnTo>
                <a:lnTo>
                  <a:pt x="1792605" y="918210"/>
                </a:lnTo>
                <a:lnTo>
                  <a:pt x="1905635" y="977900"/>
                </a:lnTo>
                <a:lnTo>
                  <a:pt x="2046477" y="977900"/>
                </a:lnTo>
                <a:lnTo>
                  <a:pt x="1629573" y="762000"/>
                </a:lnTo>
                <a:close/>
              </a:path>
              <a:path w="4707890" h="977900">
                <a:moveTo>
                  <a:pt x="2135714" y="669290"/>
                </a:moveTo>
                <a:lnTo>
                  <a:pt x="1506474" y="669290"/>
                </a:lnTo>
                <a:lnTo>
                  <a:pt x="1554865" y="675640"/>
                </a:lnTo>
                <a:lnTo>
                  <a:pt x="1700333" y="690880"/>
                </a:lnTo>
                <a:lnTo>
                  <a:pt x="1796712" y="703580"/>
                </a:lnTo>
                <a:lnTo>
                  <a:pt x="1844468" y="711200"/>
                </a:lnTo>
                <a:lnTo>
                  <a:pt x="1891823" y="720090"/>
                </a:lnTo>
                <a:lnTo>
                  <a:pt x="1938692" y="731520"/>
                </a:lnTo>
                <a:lnTo>
                  <a:pt x="1984991" y="744220"/>
                </a:lnTo>
                <a:lnTo>
                  <a:pt x="2030635" y="759460"/>
                </a:lnTo>
                <a:lnTo>
                  <a:pt x="2075539" y="777240"/>
                </a:lnTo>
                <a:lnTo>
                  <a:pt x="2119620" y="798830"/>
                </a:lnTo>
                <a:lnTo>
                  <a:pt x="2162793" y="822960"/>
                </a:lnTo>
                <a:lnTo>
                  <a:pt x="2204974" y="850900"/>
                </a:lnTo>
                <a:lnTo>
                  <a:pt x="2227389" y="863600"/>
                </a:lnTo>
                <a:lnTo>
                  <a:pt x="2251614" y="875030"/>
                </a:lnTo>
                <a:lnTo>
                  <a:pt x="2276268" y="885190"/>
                </a:lnTo>
                <a:lnTo>
                  <a:pt x="2299970" y="896619"/>
                </a:lnTo>
                <a:lnTo>
                  <a:pt x="2442210" y="977900"/>
                </a:lnTo>
                <a:lnTo>
                  <a:pt x="2629662" y="977900"/>
                </a:lnTo>
                <a:lnTo>
                  <a:pt x="2604389" y="961390"/>
                </a:lnTo>
                <a:lnTo>
                  <a:pt x="3117691" y="961390"/>
                </a:lnTo>
                <a:lnTo>
                  <a:pt x="3106166" y="957580"/>
                </a:lnTo>
                <a:lnTo>
                  <a:pt x="3598219" y="885190"/>
                </a:lnTo>
                <a:lnTo>
                  <a:pt x="2692177" y="885190"/>
                </a:lnTo>
                <a:lnTo>
                  <a:pt x="2670528" y="883919"/>
                </a:lnTo>
                <a:lnTo>
                  <a:pt x="2650236" y="880110"/>
                </a:lnTo>
                <a:lnTo>
                  <a:pt x="2597421" y="872490"/>
                </a:lnTo>
                <a:lnTo>
                  <a:pt x="2544369" y="866140"/>
                </a:lnTo>
                <a:lnTo>
                  <a:pt x="2491438" y="858519"/>
                </a:lnTo>
                <a:lnTo>
                  <a:pt x="2438983" y="849630"/>
                </a:lnTo>
                <a:lnTo>
                  <a:pt x="2387360" y="838200"/>
                </a:lnTo>
                <a:lnTo>
                  <a:pt x="2336927" y="824230"/>
                </a:lnTo>
                <a:lnTo>
                  <a:pt x="2292923" y="807720"/>
                </a:lnTo>
                <a:lnTo>
                  <a:pt x="2249734" y="786130"/>
                </a:lnTo>
                <a:lnTo>
                  <a:pt x="2206672" y="763270"/>
                </a:lnTo>
                <a:lnTo>
                  <a:pt x="2163049" y="737870"/>
                </a:lnTo>
                <a:lnTo>
                  <a:pt x="2118178" y="711200"/>
                </a:lnTo>
                <a:lnTo>
                  <a:pt x="2071370" y="685800"/>
                </a:lnTo>
                <a:lnTo>
                  <a:pt x="2125161" y="671830"/>
                </a:lnTo>
                <a:lnTo>
                  <a:pt x="2135714" y="669290"/>
                </a:lnTo>
                <a:close/>
              </a:path>
              <a:path w="4707890" h="977900">
                <a:moveTo>
                  <a:pt x="3117691" y="961390"/>
                </a:moveTo>
                <a:lnTo>
                  <a:pt x="2604389" y="961390"/>
                </a:lnTo>
                <a:lnTo>
                  <a:pt x="2761996" y="977900"/>
                </a:lnTo>
                <a:lnTo>
                  <a:pt x="3167634" y="977900"/>
                </a:lnTo>
                <a:lnTo>
                  <a:pt x="3117691" y="961390"/>
                </a:lnTo>
                <a:close/>
              </a:path>
              <a:path w="4707890" h="977900">
                <a:moveTo>
                  <a:pt x="4059682" y="967740"/>
                </a:moveTo>
                <a:lnTo>
                  <a:pt x="4010025" y="977900"/>
                </a:lnTo>
                <a:lnTo>
                  <a:pt x="4058412" y="977900"/>
                </a:lnTo>
                <a:lnTo>
                  <a:pt x="4059682" y="967740"/>
                </a:lnTo>
                <a:close/>
              </a:path>
              <a:path w="4707890" h="977900">
                <a:moveTo>
                  <a:pt x="4645058" y="829310"/>
                </a:moveTo>
                <a:lnTo>
                  <a:pt x="4239424" y="829310"/>
                </a:lnTo>
                <a:lnTo>
                  <a:pt x="4336162" y="831850"/>
                </a:lnTo>
                <a:lnTo>
                  <a:pt x="4384675" y="835660"/>
                </a:lnTo>
                <a:lnTo>
                  <a:pt x="4431135" y="840740"/>
                </a:lnTo>
                <a:lnTo>
                  <a:pt x="4477464" y="847090"/>
                </a:lnTo>
                <a:lnTo>
                  <a:pt x="4522674" y="857250"/>
                </a:lnTo>
                <a:lnTo>
                  <a:pt x="4565777" y="872490"/>
                </a:lnTo>
                <a:lnTo>
                  <a:pt x="4614227" y="901700"/>
                </a:lnTo>
                <a:lnTo>
                  <a:pt x="4634865" y="938530"/>
                </a:lnTo>
                <a:lnTo>
                  <a:pt x="4626864" y="977900"/>
                </a:lnTo>
                <a:lnTo>
                  <a:pt x="4700016" y="977900"/>
                </a:lnTo>
                <a:lnTo>
                  <a:pt x="4707431" y="937260"/>
                </a:lnTo>
                <a:lnTo>
                  <a:pt x="4701338" y="899160"/>
                </a:lnTo>
                <a:lnTo>
                  <a:pt x="4681974" y="863600"/>
                </a:lnTo>
                <a:lnTo>
                  <a:pt x="4649577" y="831850"/>
                </a:lnTo>
                <a:lnTo>
                  <a:pt x="4645058" y="829310"/>
                </a:lnTo>
                <a:close/>
              </a:path>
              <a:path w="4707890" h="977900">
                <a:moveTo>
                  <a:pt x="2850149" y="838200"/>
                </a:moveTo>
                <a:lnTo>
                  <a:pt x="2807040" y="838200"/>
                </a:lnTo>
                <a:lnTo>
                  <a:pt x="2765089" y="849630"/>
                </a:lnTo>
                <a:lnTo>
                  <a:pt x="2724785" y="877569"/>
                </a:lnTo>
                <a:lnTo>
                  <a:pt x="2711493" y="885190"/>
                </a:lnTo>
                <a:lnTo>
                  <a:pt x="3598219" y="885190"/>
                </a:lnTo>
                <a:lnTo>
                  <a:pt x="3719700" y="867410"/>
                </a:lnTo>
                <a:lnTo>
                  <a:pt x="3159431" y="867410"/>
                </a:lnTo>
                <a:lnTo>
                  <a:pt x="3104165" y="864869"/>
                </a:lnTo>
                <a:lnTo>
                  <a:pt x="3048771" y="861060"/>
                </a:lnTo>
                <a:lnTo>
                  <a:pt x="2937891" y="850900"/>
                </a:lnTo>
                <a:lnTo>
                  <a:pt x="2850149" y="838200"/>
                </a:lnTo>
                <a:close/>
              </a:path>
              <a:path w="4707890" h="977900">
                <a:moveTo>
                  <a:pt x="4218939" y="760730"/>
                </a:moveTo>
                <a:lnTo>
                  <a:pt x="4116951" y="763270"/>
                </a:lnTo>
                <a:lnTo>
                  <a:pt x="4015169" y="768350"/>
                </a:lnTo>
                <a:lnTo>
                  <a:pt x="3964345" y="772160"/>
                </a:lnTo>
                <a:lnTo>
                  <a:pt x="3862808" y="782320"/>
                </a:lnTo>
                <a:lnTo>
                  <a:pt x="3812088" y="788670"/>
                </a:lnTo>
                <a:lnTo>
                  <a:pt x="3761393" y="793750"/>
                </a:lnTo>
                <a:lnTo>
                  <a:pt x="3710721" y="801370"/>
                </a:lnTo>
                <a:lnTo>
                  <a:pt x="3660066" y="807720"/>
                </a:lnTo>
                <a:lnTo>
                  <a:pt x="3609425" y="815340"/>
                </a:lnTo>
                <a:lnTo>
                  <a:pt x="3558794" y="821690"/>
                </a:lnTo>
                <a:lnTo>
                  <a:pt x="3411633" y="844550"/>
                </a:lnTo>
                <a:lnTo>
                  <a:pt x="3313278" y="857250"/>
                </a:lnTo>
                <a:lnTo>
                  <a:pt x="3263953" y="862330"/>
                </a:lnTo>
                <a:lnTo>
                  <a:pt x="3214497" y="866140"/>
                </a:lnTo>
                <a:lnTo>
                  <a:pt x="3159431" y="867410"/>
                </a:lnTo>
                <a:lnTo>
                  <a:pt x="3719700" y="867410"/>
                </a:lnTo>
                <a:lnTo>
                  <a:pt x="3876522" y="848360"/>
                </a:lnTo>
                <a:lnTo>
                  <a:pt x="3981195" y="838200"/>
                </a:lnTo>
                <a:lnTo>
                  <a:pt x="4033593" y="834390"/>
                </a:lnTo>
                <a:lnTo>
                  <a:pt x="4138550" y="829310"/>
                </a:lnTo>
                <a:lnTo>
                  <a:pt x="4645058" y="829310"/>
                </a:lnTo>
                <a:lnTo>
                  <a:pt x="4604385" y="806450"/>
                </a:lnTo>
                <a:lnTo>
                  <a:pt x="4561538" y="792480"/>
                </a:lnTo>
                <a:lnTo>
                  <a:pt x="4516405" y="781050"/>
                </a:lnTo>
                <a:lnTo>
                  <a:pt x="4470082" y="774700"/>
                </a:lnTo>
                <a:lnTo>
                  <a:pt x="4423664" y="769620"/>
                </a:lnTo>
                <a:lnTo>
                  <a:pt x="4372378" y="765810"/>
                </a:lnTo>
                <a:lnTo>
                  <a:pt x="4321165" y="763270"/>
                </a:lnTo>
                <a:lnTo>
                  <a:pt x="4218939" y="760730"/>
                </a:lnTo>
                <a:close/>
              </a:path>
              <a:path w="4707890" h="977900">
                <a:moveTo>
                  <a:pt x="3005807" y="68580"/>
                </a:moveTo>
                <a:lnTo>
                  <a:pt x="2530451" y="68580"/>
                </a:lnTo>
                <a:lnTo>
                  <a:pt x="2633091" y="73659"/>
                </a:lnTo>
                <a:lnTo>
                  <a:pt x="2684443" y="77469"/>
                </a:lnTo>
                <a:lnTo>
                  <a:pt x="2787244" y="90169"/>
                </a:lnTo>
                <a:lnTo>
                  <a:pt x="2838704" y="99059"/>
                </a:lnTo>
                <a:lnTo>
                  <a:pt x="2886749" y="106680"/>
                </a:lnTo>
                <a:lnTo>
                  <a:pt x="2935319" y="116840"/>
                </a:lnTo>
                <a:lnTo>
                  <a:pt x="2980507" y="138430"/>
                </a:lnTo>
                <a:lnTo>
                  <a:pt x="3018409" y="177800"/>
                </a:lnTo>
                <a:lnTo>
                  <a:pt x="3006498" y="193040"/>
                </a:lnTo>
                <a:lnTo>
                  <a:pt x="2994850" y="208279"/>
                </a:lnTo>
                <a:lnTo>
                  <a:pt x="2928946" y="270509"/>
                </a:lnTo>
                <a:lnTo>
                  <a:pt x="2887173" y="302259"/>
                </a:lnTo>
                <a:lnTo>
                  <a:pt x="2844136" y="332740"/>
                </a:lnTo>
                <a:lnTo>
                  <a:pt x="2799905" y="360680"/>
                </a:lnTo>
                <a:lnTo>
                  <a:pt x="2754547" y="387350"/>
                </a:lnTo>
                <a:lnTo>
                  <a:pt x="2708133" y="412750"/>
                </a:lnTo>
                <a:lnTo>
                  <a:pt x="2660732" y="436880"/>
                </a:lnTo>
                <a:lnTo>
                  <a:pt x="2563241" y="480059"/>
                </a:lnTo>
                <a:lnTo>
                  <a:pt x="2515047" y="499109"/>
                </a:lnTo>
                <a:lnTo>
                  <a:pt x="2466847" y="516890"/>
                </a:lnTo>
                <a:lnTo>
                  <a:pt x="2418640" y="532130"/>
                </a:lnTo>
                <a:lnTo>
                  <a:pt x="2370427" y="546100"/>
                </a:lnTo>
                <a:lnTo>
                  <a:pt x="2273984" y="568960"/>
                </a:lnTo>
                <a:lnTo>
                  <a:pt x="2225755" y="577850"/>
                </a:lnTo>
                <a:lnTo>
                  <a:pt x="2177521" y="585470"/>
                </a:lnTo>
                <a:lnTo>
                  <a:pt x="2129283" y="591820"/>
                </a:lnTo>
                <a:lnTo>
                  <a:pt x="2032797" y="599440"/>
                </a:lnTo>
                <a:lnTo>
                  <a:pt x="1984548" y="601980"/>
                </a:lnTo>
                <a:lnTo>
                  <a:pt x="1936297" y="603250"/>
                </a:lnTo>
                <a:lnTo>
                  <a:pt x="2398689" y="603250"/>
                </a:lnTo>
                <a:lnTo>
                  <a:pt x="2478786" y="580390"/>
                </a:lnTo>
                <a:lnTo>
                  <a:pt x="2528819" y="565150"/>
                </a:lnTo>
                <a:lnTo>
                  <a:pt x="2578042" y="547370"/>
                </a:lnTo>
                <a:lnTo>
                  <a:pt x="2626434" y="528320"/>
                </a:lnTo>
                <a:lnTo>
                  <a:pt x="2673972" y="508000"/>
                </a:lnTo>
                <a:lnTo>
                  <a:pt x="2720633" y="486409"/>
                </a:lnTo>
                <a:lnTo>
                  <a:pt x="2766396" y="462280"/>
                </a:lnTo>
                <a:lnTo>
                  <a:pt x="2811237" y="436880"/>
                </a:lnTo>
                <a:lnTo>
                  <a:pt x="2855134" y="410209"/>
                </a:lnTo>
                <a:lnTo>
                  <a:pt x="2898066" y="381000"/>
                </a:lnTo>
                <a:lnTo>
                  <a:pt x="2940010" y="350520"/>
                </a:lnTo>
                <a:lnTo>
                  <a:pt x="2980944" y="318770"/>
                </a:lnTo>
                <a:lnTo>
                  <a:pt x="3014211" y="293370"/>
                </a:lnTo>
                <a:lnTo>
                  <a:pt x="3047016" y="266700"/>
                </a:lnTo>
                <a:lnTo>
                  <a:pt x="3073956" y="236220"/>
                </a:lnTo>
                <a:lnTo>
                  <a:pt x="3089631" y="199390"/>
                </a:lnTo>
                <a:lnTo>
                  <a:pt x="3088640" y="154940"/>
                </a:lnTo>
                <a:lnTo>
                  <a:pt x="3068826" y="110490"/>
                </a:lnTo>
                <a:lnTo>
                  <a:pt x="3036724" y="81280"/>
                </a:lnTo>
                <a:lnTo>
                  <a:pt x="3005807" y="68580"/>
                </a:lnTo>
                <a:close/>
              </a:path>
              <a:path w="4707890" h="977900">
                <a:moveTo>
                  <a:pt x="1000518" y="436880"/>
                </a:moveTo>
                <a:lnTo>
                  <a:pt x="953198" y="447040"/>
                </a:lnTo>
                <a:lnTo>
                  <a:pt x="1060222" y="447040"/>
                </a:lnTo>
                <a:lnTo>
                  <a:pt x="1043414" y="440690"/>
                </a:lnTo>
                <a:lnTo>
                  <a:pt x="1000518" y="436880"/>
                </a:lnTo>
                <a:close/>
              </a:path>
              <a:path w="4707890" h="977900">
                <a:moveTo>
                  <a:pt x="2183530" y="394970"/>
                </a:moveTo>
                <a:lnTo>
                  <a:pt x="927201" y="394970"/>
                </a:lnTo>
                <a:lnTo>
                  <a:pt x="1131942" y="405130"/>
                </a:lnTo>
                <a:lnTo>
                  <a:pt x="1234354" y="411480"/>
                </a:lnTo>
                <a:lnTo>
                  <a:pt x="1490422" y="424180"/>
                </a:lnTo>
                <a:lnTo>
                  <a:pt x="1541630" y="427990"/>
                </a:lnTo>
                <a:lnTo>
                  <a:pt x="1642531" y="433070"/>
                </a:lnTo>
                <a:lnTo>
                  <a:pt x="1692112" y="434340"/>
                </a:lnTo>
                <a:lnTo>
                  <a:pt x="1741585" y="434340"/>
                </a:lnTo>
                <a:lnTo>
                  <a:pt x="1790961" y="433070"/>
                </a:lnTo>
                <a:lnTo>
                  <a:pt x="1840247" y="430530"/>
                </a:lnTo>
                <a:lnTo>
                  <a:pt x="1987667" y="419100"/>
                </a:lnTo>
                <a:lnTo>
                  <a:pt x="2036691" y="412750"/>
                </a:lnTo>
                <a:lnTo>
                  <a:pt x="2085673" y="407670"/>
                </a:lnTo>
                <a:lnTo>
                  <a:pt x="2183530" y="394970"/>
                </a:lnTo>
                <a:close/>
              </a:path>
              <a:path w="4707890" h="977900">
                <a:moveTo>
                  <a:pt x="2617343" y="269240"/>
                </a:moveTo>
                <a:lnTo>
                  <a:pt x="2516564" y="287020"/>
                </a:lnTo>
                <a:lnTo>
                  <a:pt x="2314891" y="317500"/>
                </a:lnTo>
                <a:lnTo>
                  <a:pt x="2163533" y="336550"/>
                </a:lnTo>
                <a:lnTo>
                  <a:pt x="2012090" y="351790"/>
                </a:lnTo>
                <a:lnTo>
                  <a:pt x="1911081" y="359409"/>
                </a:lnTo>
                <a:lnTo>
                  <a:pt x="1759498" y="367030"/>
                </a:lnTo>
                <a:lnTo>
                  <a:pt x="1658396" y="369570"/>
                </a:lnTo>
                <a:lnTo>
                  <a:pt x="2379244" y="369570"/>
                </a:lnTo>
                <a:lnTo>
                  <a:pt x="2477101" y="356870"/>
                </a:lnTo>
                <a:lnTo>
                  <a:pt x="2575179" y="346709"/>
                </a:lnTo>
                <a:lnTo>
                  <a:pt x="2602162" y="340359"/>
                </a:lnTo>
                <a:lnTo>
                  <a:pt x="2620359" y="327659"/>
                </a:lnTo>
                <a:lnTo>
                  <a:pt x="2626506" y="304800"/>
                </a:lnTo>
                <a:lnTo>
                  <a:pt x="2617343" y="269240"/>
                </a:lnTo>
                <a:close/>
              </a:path>
              <a:path w="4707890" h="977900">
                <a:moveTo>
                  <a:pt x="587417" y="212090"/>
                </a:moveTo>
                <a:lnTo>
                  <a:pt x="550936" y="215900"/>
                </a:lnTo>
                <a:lnTo>
                  <a:pt x="515734" y="243840"/>
                </a:lnTo>
                <a:lnTo>
                  <a:pt x="499032" y="248920"/>
                </a:lnTo>
                <a:lnTo>
                  <a:pt x="1326418" y="248920"/>
                </a:lnTo>
                <a:lnTo>
                  <a:pt x="1368215" y="242570"/>
                </a:lnTo>
                <a:lnTo>
                  <a:pt x="1418352" y="233679"/>
                </a:lnTo>
                <a:lnTo>
                  <a:pt x="1460116" y="227329"/>
                </a:lnTo>
                <a:lnTo>
                  <a:pt x="780413" y="227329"/>
                </a:lnTo>
                <a:lnTo>
                  <a:pt x="740502" y="226059"/>
                </a:lnTo>
                <a:lnTo>
                  <a:pt x="700557" y="223520"/>
                </a:lnTo>
                <a:lnTo>
                  <a:pt x="660615" y="223520"/>
                </a:lnTo>
                <a:lnTo>
                  <a:pt x="624278" y="218440"/>
                </a:lnTo>
                <a:lnTo>
                  <a:pt x="587417" y="212090"/>
                </a:lnTo>
                <a:close/>
              </a:path>
              <a:path w="4707890" h="977900">
                <a:moveTo>
                  <a:pt x="2495686" y="0"/>
                </a:moveTo>
                <a:lnTo>
                  <a:pt x="2392610" y="2540"/>
                </a:lnTo>
                <a:lnTo>
                  <a:pt x="2341139" y="5080"/>
                </a:lnTo>
                <a:lnTo>
                  <a:pt x="2238317" y="15240"/>
                </a:lnTo>
                <a:lnTo>
                  <a:pt x="2186978" y="22859"/>
                </a:lnTo>
                <a:lnTo>
                  <a:pt x="2135693" y="31750"/>
                </a:lnTo>
                <a:lnTo>
                  <a:pt x="2084467" y="41909"/>
                </a:lnTo>
                <a:lnTo>
                  <a:pt x="2033306" y="53340"/>
                </a:lnTo>
                <a:lnTo>
                  <a:pt x="1932516" y="78740"/>
                </a:lnTo>
                <a:lnTo>
                  <a:pt x="1832812" y="101600"/>
                </a:lnTo>
                <a:lnTo>
                  <a:pt x="1682551" y="132080"/>
                </a:lnTo>
                <a:lnTo>
                  <a:pt x="1632293" y="140969"/>
                </a:lnTo>
                <a:lnTo>
                  <a:pt x="1481063" y="163830"/>
                </a:lnTo>
                <a:lnTo>
                  <a:pt x="1278512" y="189229"/>
                </a:lnTo>
                <a:lnTo>
                  <a:pt x="1176920" y="199390"/>
                </a:lnTo>
                <a:lnTo>
                  <a:pt x="1126060" y="203200"/>
                </a:lnTo>
                <a:lnTo>
                  <a:pt x="1075162" y="208279"/>
                </a:lnTo>
                <a:lnTo>
                  <a:pt x="820254" y="227329"/>
                </a:lnTo>
                <a:lnTo>
                  <a:pt x="1460116" y="227329"/>
                </a:lnTo>
                <a:lnTo>
                  <a:pt x="1468468" y="226059"/>
                </a:lnTo>
                <a:lnTo>
                  <a:pt x="1568627" y="208279"/>
                </a:lnTo>
                <a:lnTo>
                  <a:pt x="1618665" y="200659"/>
                </a:lnTo>
                <a:lnTo>
                  <a:pt x="1668672" y="191770"/>
                </a:lnTo>
                <a:lnTo>
                  <a:pt x="1718646" y="181609"/>
                </a:lnTo>
                <a:lnTo>
                  <a:pt x="1818483" y="163830"/>
                </a:lnTo>
                <a:lnTo>
                  <a:pt x="2120213" y="102869"/>
                </a:lnTo>
                <a:lnTo>
                  <a:pt x="2222754" y="87630"/>
                </a:lnTo>
                <a:lnTo>
                  <a:pt x="2274022" y="81280"/>
                </a:lnTo>
                <a:lnTo>
                  <a:pt x="2325294" y="76200"/>
                </a:lnTo>
                <a:lnTo>
                  <a:pt x="2376572" y="72390"/>
                </a:lnTo>
                <a:lnTo>
                  <a:pt x="2427859" y="69850"/>
                </a:lnTo>
                <a:lnTo>
                  <a:pt x="2479152" y="68580"/>
                </a:lnTo>
                <a:lnTo>
                  <a:pt x="3005807" y="68580"/>
                </a:lnTo>
                <a:lnTo>
                  <a:pt x="2996532" y="64769"/>
                </a:lnTo>
                <a:lnTo>
                  <a:pt x="2952451" y="54609"/>
                </a:lnTo>
                <a:lnTo>
                  <a:pt x="2857034" y="35559"/>
                </a:lnTo>
                <a:lnTo>
                  <a:pt x="2805390" y="26669"/>
                </a:lnTo>
                <a:lnTo>
                  <a:pt x="2753750" y="19050"/>
                </a:lnTo>
                <a:lnTo>
                  <a:pt x="2702116" y="12700"/>
                </a:lnTo>
                <a:lnTo>
                  <a:pt x="2650491" y="7619"/>
                </a:lnTo>
                <a:lnTo>
                  <a:pt x="2598876" y="3809"/>
                </a:lnTo>
                <a:lnTo>
                  <a:pt x="2547273" y="1269"/>
                </a:lnTo>
                <a:lnTo>
                  <a:pt x="2495686" y="0"/>
                </a:lnTo>
                <a:close/>
              </a:path>
            </a:pathLst>
          </a:custGeom>
          <a:solidFill>
            <a:srgbClr val="533D34">
              <a:alpha val="549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2555" y="0"/>
            <a:ext cx="3179445" cy="2726690"/>
          </a:xfrm>
          <a:custGeom>
            <a:avLst/>
            <a:gdLst/>
            <a:ahLst/>
            <a:cxnLst/>
            <a:rect l="l" t="t" r="r" b="b"/>
            <a:pathLst>
              <a:path w="3179445" h="2726690">
                <a:moveTo>
                  <a:pt x="3179445" y="0"/>
                </a:moveTo>
                <a:lnTo>
                  <a:pt x="0" y="0"/>
                </a:lnTo>
                <a:lnTo>
                  <a:pt x="31623" y="116331"/>
                </a:lnTo>
                <a:lnTo>
                  <a:pt x="52040" y="170067"/>
                </a:lnTo>
                <a:lnTo>
                  <a:pt x="75379" y="222141"/>
                </a:lnTo>
                <a:lnTo>
                  <a:pt x="101468" y="272570"/>
                </a:lnTo>
                <a:lnTo>
                  <a:pt x="130138" y="321372"/>
                </a:lnTo>
                <a:lnTo>
                  <a:pt x="161216" y="368567"/>
                </a:lnTo>
                <a:lnTo>
                  <a:pt x="194533" y="414171"/>
                </a:lnTo>
                <a:lnTo>
                  <a:pt x="229917" y="458204"/>
                </a:lnTo>
                <a:lnTo>
                  <a:pt x="267198" y="500683"/>
                </a:lnTo>
                <a:lnTo>
                  <a:pt x="306205" y="541626"/>
                </a:lnTo>
                <a:lnTo>
                  <a:pt x="346767" y="581053"/>
                </a:lnTo>
                <a:lnTo>
                  <a:pt x="388713" y="618979"/>
                </a:lnTo>
                <a:lnTo>
                  <a:pt x="431872" y="655425"/>
                </a:lnTo>
                <a:lnTo>
                  <a:pt x="476075" y="690408"/>
                </a:lnTo>
                <a:lnTo>
                  <a:pt x="521149" y="723946"/>
                </a:lnTo>
                <a:lnTo>
                  <a:pt x="566924" y="756058"/>
                </a:lnTo>
                <a:lnTo>
                  <a:pt x="613229" y="786761"/>
                </a:lnTo>
                <a:lnTo>
                  <a:pt x="659893" y="816073"/>
                </a:lnTo>
                <a:lnTo>
                  <a:pt x="706747" y="844014"/>
                </a:lnTo>
                <a:lnTo>
                  <a:pt x="753617" y="870600"/>
                </a:lnTo>
                <a:lnTo>
                  <a:pt x="800335" y="895851"/>
                </a:lnTo>
                <a:lnTo>
                  <a:pt x="846729" y="919784"/>
                </a:lnTo>
                <a:lnTo>
                  <a:pt x="892629" y="942417"/>
                </a:lnTo>
                <a:lnTo>
                  <a:pt x="937863" y="963769"/>
                </a:lnTo>
                <a:lnTo>
                  <a:pt x="982261" y="983858"/>
                </a:lnTo>
                <a:lnTo>
                  <a:pt x="1025651" y="1002701"/>
                </a:lnTo>
                <a:lnTo>
                  <a:pt x="1067864" y="1020318"/>
                </a:lnTo>
                <a:lnTo>
                  <a:pt x="1108728" y="1036725"/>
                </a:lnTo>
                <a:lnTo>
                  <a:pt x="1148072" y="1051942"/>
                </a:lnTo>
                <a:lnTo>
                  <a:pt x="1185727" y="1065987"/>
                </a:lnTo>
                <a:lnTo>
                  <a:pt x="1255281" y="1090631"/>
                </a:lnTo>
                <a:lnTo>
                  <a:pt x="1342665" y="1119257"/>
                </a:lnTo>
                <a:lnTo>
                  <a:pt x="1387630" y="1132992"/>
                </a:lnTo>
                <a:lnTo>
                  <a:pt x="1501866" y="1166217"/>
                </a:lnTo>
                <a:lnTo>
                  <a:pt x="1585796" y="1190908"/>
                </a:lnTo>
                <a:lnTo>
                  <a:pt x="1629717" y="1204327"/>
                </a:lnTo>
                <a:lnTo>
                  <a:pt x="1675498" y="1218816"/>
                </a:lnTo>
                <a:lnTo>
                  <a:pt x="1723556" y="1234640"/>
                </a:lnTo>
                <a:lnTo>
                  <a:pt x="1774309" y="1252066"/>
                </a:lnTo>
                <a:lnTo>
                  <a:pt x="1828174" y="1271359"/>
                </a:lnTo>
                <a:lnTo>
                  <a:pt x="1885568" y="1292785"/>
                </a:lnTo>
                <a:lnTo>
                  <a:pt x="1946910" y="1316609"/>
                </a:lnTo>
                <a:lnTo>
                  <a:pt x="1994668" y="1336077"/>
                </a:lnTo>
                <a:lnTo>
                  <a:pt x="2041733" y="1356473"/>
                </a:lnTo>
                <a:lnTo>
                  <a:pt x="2088068" y="1377844"/>
                </a:lnTo>
                <a:lnTo>
                  <a:pt x="2133638" y="1400239"/>
                </a:lnTo>
                <a:lnTo>
                  <a:pt x="2178406" y="1423707"/>
                </a:lnTo>
                <a:lnTo>
                  <a:pt x="2222338" y="1448294"/>
                </a:lnTo>
                <a:lnTo>
                  <a:pt x="2265396" y="1474051"/>
                </a:lnTo>
                <a:lnTo>
                  <a:pt x="2307547" y="1501023"/>
                </a:lnTo>
                <a:lnTo>
                  <a:pt x="2348753" y="1529261"/>
                </a:lnTo>
                <a:lnTo>
                  <a:pt x="2388980" y="1558812"/>
                </a:lnTo>
                <a:lnTo>
                  <a:pt x="2428191" y="1589724"/>
                </a:lnTo>
                <a:lnTo>
                  <a:pt x="2466351" y="1622046"/>
                </a:lnTo>
                <a:lnTo>
                  <a:pt x="2503424" y="1655826"/>
                </a:lnTo>
                <a:lnTo>
                  <a:pt x="2540158" y="1691764"/>
                </a:lnTo>
                <a:lnTo>
                  <a:pt x="2575218" y="1728490"/>
                </a:lnTo>
                <a:lnTo>
                  <a:pt x="2608662" y="1765976"/>
                </a:lnTo>
                <a:lnTo>
                  <a:pt x="2640548" y="1804195"/>
                </a:lnTo>
                <a:lnTo>
                  <a:pt x="2670936" y="1843118"/>
                </a:lnTo>
                <a:lnTo>
                  <a:pt x="2699885" y="1882717"/>
                </a:lnTo>
                <a:lnTo>
                  <a:pt x="2727454" y="1922964"/>
                </a:lnTo>
                <a:lnTo>
                  <a:pt x="2753701" y="1963831"/>
                </a:lnTo>
                <a:lnTo>
                  <a:pt x="2778685" y="2005291"/>
                </a:lnTo>
                <a:lnTo>
                  <a:pt x="2802466" y="2047315"/>
                </a:lnTo>
                <a:lnTo>
                  <a:pt x="2825102" y="2089875"/>
                </a:lnTo>
                <a:lnTo>
                  <a:pt x="2846653" y="2132943"/>
                </a:lnTo>
                <a:lnTo>
                  <a:pt x="2867176" y="2176492"/>
                </a:lnTo>
                <a:lnTo>
                  <a:pt x="2886732" y="2220492"/>
                </a:lnTo>
                <a:lnTo>
                  <a:pt x="2905379" y="2264917"/>
                </a:lnTo>
                <a:lnTo>
                  <a:pt x="2941210" y="2353420"/>
                </a:lnTo>
                <a:lnTo>
                  <a:pt x="2959699" y="2397429"/>
                </a:lnTo>
                <a:lnTo>
                  <a:pt x="2979289" y="2441060"/>
                </a:lnTo>
                <a:lnTo>
                  <a:pt x="3000516" y="2484152"/>
                </a:lnTo>
                <a:lnTo>
                  <a:pt x="3023917" y="2526541"/>
                </a:lnTo>
                <a:lnTo>
                  <a:pt x="3050031" y="2568066"/>
                </a:lnTo>
                <a:lnTo>
                  <a:pt x="3179445" y="2726182"/>
                </a:lnTo>
                <a:lnTo>
                  <a:pt x="3179445" y="0"/>
                </a:lnTo>
                <a:close/>
              </a:path>
            </a:pathLst>
          </a:custGeom>
          <a:solidFill>
            <a:srgbClr val="AC5B4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39158" y="1837182"/>
            <a:ext cx="63747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229" dirty="0">
                <a:solidFill>
                  <a:srgbClr val="533D34"/>
                </a:solidFill>
                <a:latin typeface="Cambria"/>
                <a:cs typeface="Cambria"/>
              </a:rPr>
              <a:t>Agency</a:t>
            </a:r>
            <a:r>
              <a:rPr sz="3200" spc="-14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3200" spc="204" dirty="0">
                <a:solidFill>
                  <a:srgbClr val="533D34"/>
                </a:solidFill>
                <a:latin typeface="Cambria"/>
                <a:cs typeface="Cambria"/>
              </a:rPr>
              <a:t>Express</a:t>
            </a:r>
            <a:r>
              <a:rPr sz="3200" spc="-140" dirty="0">
                <a:solidFill>
                  <a:srgbClr val="533D34"/>
                </a:solidFill>
                <a:latin typeface="Cambria"/>
                <a:cs typeface="Cambria"/>
              </a:rPr>
              <a:t> </a:t>
            </a:r>
            <a:r>
              <a:rPr sz="3200" spc="200" dirty="0">
                <a:solidFill>
                  <a:srgbClr val="533D34"/>
                </a:solidFill>
                <a:latin typeface="Cambria"/>
                <a:cs typeface="Cambria"/>
              </a:rPr>
              <a:t>Announcements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59909" y="2601785"/>
            <a:ext cx="7325995" cy="3972560"/>
            <a:chOff x="4359909" y="2601785"/>
            <a:chExt cx="7325995" cy="39725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9909" y="2601785"/>
              <a:ext cx="7325995" cy="3972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0088" y="2930652"/>
              <a:ext cx="494538" cy="4975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3971" y="2874264"/>
              <a:ext cx="651509" cy="5692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9419" y="3142488"/>
              <a:ext cx="560070" cy="1150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1091" y="3121152"/>
              <a:ext cx="506729" cy="1333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4375" y="77800"/>
            <a:ext cx="57467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5" dirty="0">
                <a:solidFill>
                  <a:srgbClr val="533D34"/>
                </a:solidFill>
                <a:latin typeface="Calibri"/>
                <a:cs typeface="Calibri"/>
              </a:rPr>
              <a:t>Great!</a:t>
            </a:r>
            <a:r>
              <a:rPr sz="5000" spc="-1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5000" spc="-65" dirty="0">
                <a:solidFill>
                  <a:srgbClr val="533D34"/>
                </a:solidFill>
                <a:latin typeface="Calibri"/>
                <a:cs typeface="Calibri"/>
              </a:rPr>
              <a:t>You’re</a:t>
            </a:r>
            <a:r>
              <a:rPr sz="5000" spc="-1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5000" spc="-140" dirty="0">
                <a:solidFill>
                  <a:srgbClr val="533D34"/>
                </a:solidFill>
                <a:latin typeface="Calibri"/>
                <a:cs typeface="Calibri"/>
              </a:rPr>
              <a:t>logged </a:t>
            </a:r>
            <a:r>
              <a:rPr sz="5000" spc="-105" dirty="0">
                <a:solidFill>
                  <a:srgbClr val="533D34"/>
                </a:solidFill>
                <a:latin typeface="Calibri"/>
                <a:cs typeface="Calibri"/>
              </a:rPr>
              <a:t>in</a:t>
            </a:r>
            <a:r>
              <a:rPr sz="3000" spc="-105" dirty="0">
                <a:solidFill>
                  <a:srgbClr val="533D34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8891" y="6327749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>
                <a:moveTo>
                  <a:pt x="0" y="0"/>
                </a:moveTo>
                <a:lnTo>
                  <a:pt x="414908" y="0"/>
                </a:lnTo>
              </a:path>
            </a:pathLst>
          </a:custGeom>
          <a:ln w="15875">
            <a:solidFill>
              <a:srgbClr val="533D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"/>
            <a:ext cx="3098165" cy="2532380"/>
          </a:xfrm>
          <a:custGeom>
            <a:avLst/>
            <a:gdLst/>
            <a:ahLst/>
            <a:cxnLst/>
            <a:rect l="l" t="t" r="r" b="b"/>
            <a:pathLst>
              <a:path w="3098165" h="2532380">
                <a:moveTo>
                  <a:pt x="191148" y="2338456"/>
                </a:moveTo>
                <a:lnTo>
                  <a:pt x="177062" y="2339416"/>
                </a:lnTo>
                <a:lnTo>
                  <a:pt x="138730" y="2351374"/>
                </a:lnTo>
                <a:lnTo>
                  <a:pt x="100378" y="2361927"/>
                </a:lnTo>
                <a:lnTo>
                  <a:pt x="61998" y="2371099"/>
                </a:lnTo>
                <a:lnTo>
                  <a:pt x="23581" y="2378913"/>
                </a:lnTo>
                <a:lnTo>
                  <a:pt x="0" y="2381580"/>
                </a:lnTo>
                <a:lnTo>
                  <a:pt x="0" y="2532329"/>
                </a:lnTo>
                <a:lnTo>
                  <a:pt x="51195" y="2507146"/>
                </a:lnTo>
                <a:lnTo>
                  <a:pt x="96275" y="2481736"/>
                </a:lnTo>
                <a:lnTo>
                  <a:pt x="140845" y="2453873"/>
                </a:lnTo>
                <a:lnTo>
                  <a:pt x="184923" y="2423617"/>
                </a:lnTo>
                <a:lnTo>
                  <a:pt x="214640" y="2396979"/>
                </a:lnTo>
                <a:lnTo>
                  <a:pt x="232319" y="2378913"/>
                </a:lnTo>
                <a:lnTo>
                  <a:pt x="254595" y="2356815"/>
                </a:lnTo>
                <a:lnTo>
                  <a:pt x="229165" y="2349489"/>
                </a:lnTo>
                <a:lnTo>
                  <a:pt x="208266" y="2342591"/>
                </a:lnTo>
                <a:lnTo>
                  <a:pt x="191148" y="2338456"/>
                </a:lnTo>
                <a:close/>
              </a:path>
              <a:path w="3098165" h="2532380">
                <a:moveTo>
                  <a:pt x="0" y="2070303"/>
                </a:moveTo>
                <a:lnTo>
                  <a:pt x="0" y="2284933"/>
                </a:lnTo>
                <a:lnTo>
                  <a:pt x="4466" y="2284679"/>
                </a:lnTo>
                <a:lnTo>
                  <a:pt x="42858" y="2277980"/>
                </a:lnTo>
                <a:lnTo>
                  <a:pt x="80640" y="2269185"/>
                </a:lnTo>
                <a:lnTo>
                  <a:pt x="129787" y="2255565"/>
                </a:lnTo>
                <a:lnTo>
                  <a:pt x="178596" y="2240733"/>
                </a:lnTo>
                <a:lnTo>
                  <a:pt x="227110" y="2224872"/>
                </a:lnTo>
                <a:lnTo>
                  <a:pt x="275374" y="2208162"/>
                </a:lnTo>
                <a:lnTo>
                  <a:pt x="323430" y="2190785"/>
                </a:lnTo>
                <a:lnTo>
                  <a:pt x="466800" y="2136470"/>
                </a:lnTo>
                <a:lnTo>
                  <a:pt x="512180" y="2105435"/>
                </a:lnTo>
                <a:lnTo>
                  <a:pt x="515432" y="2102315"/>
                </a:lnTo>
                <a:lnTo>
                  <a:pt x="216434" y="2102315"/>
                </a:lnTo>
                <a:lnTo>
                  <a:pt x="169581" y="2099171"/>
                </a:lnTo>
                <a:lnTo>
                  <a:pt x="122463" y="2093163"/>
                </a:lnTo>
                <a:lnTo>
                  <a:pt x="0" y="2070303"/>
                </a:lnTo>
                <a:close/>
              </a:path>
              <a:path w="3098165" h="2532380">
                <a:moveTo>
                  <a:pt x="507801" y="2040397"/>
                </a:moveTo>
                <a:lnTo>
                  <a:pt x="500725" y="2040397"/>
                </a:lnTo>
                <a:lnTo>
                  <a:pt x="494411" y="2041290"/>
                </a:lnTo>
                <a:lnTo>
                  <a:pt x="488631" y="2043379"/>
                </a:lnTo>
                <a:lnTo>
                  <a:pt x="444627" y="2064042"/>
                </a:lnTo>
                <a:lnTo>
                  <a:pt x="399997" y="2079947"/>
                </a:lnTo>
                <a:lnTo>
                  <a:pt x="354804" y="2091412"/>
                </a:lnTo>
                <a:lnTo>
                  <a:pt x="309105" y="2098751"/>
                </a:lnTo>
                <a:lnTo>
                  <a:pt x="262508" y="2102315"/>
                </a:lnTo>
                <a:lnTo>
                  <a:pt x="515432" y="2102315"/>
                </a:lnTo>
                <a:lnTo>
                  <a:pt x="533204" y="2085268"/>
                </a:lnTo>
                <a:lnTo>
                  <a:pt x="554531" y="2065731"/>
                </a:lnTo>
                <a:lnTo>
                  <a:pt x="544956" y="2044776"/>
                </a:lnTo>
                <a:lnTo>
                  <a:pt x="537694" y="2044201"/>
                </a:lnTo>
                <a:lnTo>
                  <a:pt x="530200" y="2043221"/>
                </a:lnTo>
                <a:lnTo>
                  <a:pt x="522622" y="2042097"/>
                </a:lnTo>
                <a:lnTo>
                  <a:pt x="515111" y="2041093"/>
                </a:lnTo>
                <a:lnTo>
                  <a:pt x="507801" y="2040397"/>
                </a:lnTo>
                <a:close/>
              </a:path>
              <a:path w="3098165" h="2532380">
                <a:moveTo>
                  <a:pt x="0" y="1575638"/>
                </a:moveTo>
                <a:lnTo>
                  <a:pt x="0" y="1817065"/>
                </a:lnTo>
                <a:lnTo>
                  <a:pt x="62362" y="1844878"/>
                </a:lnTo>
                <a:lnTo>
                  <a:pt x="111996" y="1863657"/>
                </a:lnTo>
                <a:lnTo>
                  <a:pt x="162355" y="1879722"/>
                </a:lnTo>
                <a:lnTo>
                  <a:pt x="213534" y="1892425"/>
                </a:lnTo>
                <a:lnTo>
                  <a:pt x="265628" y="1901120"/>
                </a:lnTo>
                <a:lnTo>
                  <a:pt x="318733" y="1905161"/>
                </a:lnTo>
                <a:lnTo>
                  <a:pt x="372944" y="1903901"/>
                </a:lnTo>
                <a:lnTo>
                  <a:pt x="428357" y="1896694"/>
                </a:lnTo>
                <a:lnTo>
                  <a:pt x="480324" y="1886065"/>
                </a:lnTo>
                <a:lnTo>
                  <a:pt x="531444" y="1873549"/>
                </a:lnTo>
                <a:lnTo>
                  <a:pt x="581705" y="1859111"/>
                </a:lnTo>
                <a:lnTo>
                  <a:pt x="631098" y="1842717"/>
                </a:lnTo>
                <a:lnTo>
                  <a:pt x="679612" y="1824333"/>
                </a:lnTo>
                <a:lnTo>
                  <a:pt x="727236" y="1803922"/>
                </a:lnTo>
                <a:lnTo>
                  <a:pt x="773959" y="1781450"/>
                </a:lnTo>
                <a:lnTo>
                  <a:pt x="819771" y="1756882"/>
                </a:lnTo>
                <a:lnTo>
                  <a:pt x="864661" y="1730183"/>
                </a:lnTo>
                <a:lnTo>
                  <a:pt x="908620" y="1701319"/>
                </a:lnTo>
                <a:lnTo>
                  <a:pt x="940744" y="1678119"/>
                </a:lnTo>
                <a:lnTo>
                  <a:pt x="650804" y="1678119"/>
                </a:lnTo>
                <a:lnTo>
                  <a:pt x="598894" y="1677354"/>
                </a:lnTo>
                <a:lnTo>
                  <a:pt x="546962" y="1673428"/>
                </a:lnTo>
                <a:lnTo>
                  <a:pt x="494842" y="1667833"/>
                </a:lnTo>
                <a:lnTo>
                  <a:pt x="442694" y="1661453"/>
                </a:lnTo>
                <a:lnTo>
                  <a:pt x="390604" y="1654183"/>
                </a:lnTo>
                <a:lnTo>
                  <a:pt x="338657" y="1645917"/>
                </a:lnTo>
                <a:lnTo>
                  <a:pt x="286938" y="1636550"/>
                </a:lnTo>
                <a:lnTo>
                  <a:pt x="235534" y="1625976"/>
                </a:lnTo>
                <a:lnTo>
                  <a:pt x="184529" y="1614089"/>
                </a:lnTo>
                <a:lnTo>
                  <a:pt x="108113" y="1594024"/>
                </a:lnTo>
                <a:lnTo>
                  <a:pt x="82229" y="1588037"/>
                </a:lnTo>
                <a:lnTo>
                  <a:pt x="56314" y="1582836"/>
                </a:lnTo>
                <a:lnTo>
                  <a:pt x="30326" y="1578432"/>
                </a:lnTo>
                <a:lnTo>
                  <a:pt x="0" y="1575638"/>
                </a:lnTo>
                <a:close/>
              </a:path>
              <a:path w="3098165" h="2532380">
                <a:moveTo>
                  <a:pt x="981963" y="1600911"/>
                </a:moveTo>
                <a:lnTo>
                  <a:pt x="960623" y="1603940"/>
                </a:lnTo>
                <a:lnTo>
                  <a:pt x="939833" y="1606277"/>
                </a:lnTo>
                <a:lnTo>
                  <a:pt x="920344" y="1609805"/>
                </a:lnTo>
                <a:lnTo>
                  <a:pt x="902905" y="1616405"/>
                </a:lnTo>
                <a:lnTo>
                  <a:pt x="854155" y="1639212"/>
                </a:lnTo>
                <a:lnTo>
                  <a:pt x="804366" y="1656269"/>
                </a:lnTo>
                <a:lnTo>
                  <a:pt x="753743" y="1668094"/>
                </a:lnTo>
                <a:lnTo>
                  <a:pt x="702488" y="1675205"/>
                </a:lnTo>
                <a:lnTo>
                  <a:pt x="650804" y="1678119"/>
                </a:lnTo>
                <a:lnTo>
                  <a:pt x="940744" y="1678119"/>
                </a:lnTo>
                <a:lnTo>
                  <a:pt x="974229" y="1646750"/>
                </a:lnTo>
                <a:lnTo>
                  <a:pt x="982459" y="1626216"/>
                </a:lnTo>
                <a:lnTo>
                  <a:pt x="982092" y="1616405"/>
                </a:lnTo>
                <a:lnTo>
                  <a:pt x="981984" y="1603940"/>
                </a:lnTo>
                <a:lnTo>
                  <a:pt x="981963" y="1600911"/>
                </a:lnTo>
                <a:close/>
              </a:path>
              <a:path w="3098165" h="2532380">
                <a:moveTo>
                  <a:pt x="843260" y="1447800"/>
                </a:moveTo>
                <a:lnTo>
                  <a:pt x="452361" y="1447800"/>
                </a:lnTo>
                <a:lnTo>
                  <a:pt x="501465" y="1460500"/>
                </a:lnTo>
                <a:lnTo>
                  <a:pt x="794580" y="1460500"/>
                </a:lnTo>
                <a:lnTo>
                  <a:pt x="843260" y="1447800"/>
                </a:lnTo>
                <a:close/>
              </a:path>
              <a:path w="3098165" h="2532380">
                <a:moveTo>
                  <a:pt x="260095" y="139700"/>
                </a:moveTo>
                <a:lnTo>
                  <a:pt x="230947" y="139700"/>
                </a:lnTo>
                <a:lnTo>
                  <a:pt x="209566" y="152400"/>
                </a:lnTo>
                <a:lnTo>
                  <a:pt x="176821" y="177800"/>
                </a:lnTo>
                <a:lnTo>
                  <a:pt x="142622" y="215900"/>
                </a:lnTo>
                <a:lnTo>
                  <a:pt x="111143" y="254000"/>
                </a:lnTo>
                <a:lnTo>
                  <a:pt x="82308" y="292100"/>
                </a:lnTo>
                <a:lnTo>
                  <a:pt x="56041" y="342900"/>
                </a:lnTo>
                <a:lnTo>
                  <a:pt x="32266" y="381000"/>
                </a:lnTo>
                <a:lnTo>
                  <a:pt x="10908" y="419100"/>
                </a:lnTo>
                <a:lnTo>
                  <a:pt x="0" y="444500"/>
                </a:lnTo>
                <a:lnTo>
                  <a:pt x="0" y="1384300"/>
                </a:lnTo>
                <a:lnTo>
                  <a:pt x="48449" y="1397000"/>
                </a:lnTo>
                <a:lnTo>
                  <a:pt x="99502" y="1397000"/>
                </a:lnTo>
                <a:lnTo>
                  <a:pt x="150738" y="1409700"/>
                </a:lnTo>
                <a:lnTo>
                  <a:pt x="253026" y="1409700"/>
                </a:lnTo>
                <a:lnTo>
                  <a:pt x="403161" y="1447800"/>
                </a:lnTo>
                <a:lnTo>
                  <a:pt x="891914" y="1447800"/>
                </a:lnTo>
                <a:lnTo>
                  <a:pt x="989176" y="1422400"/>
                </a:lnTo>
                <a:lnTo>
                  <a:pt x="1117303" y="1384300"/>
                </a:lnTo>
                <a:lnTo>
                  <a:pt x="1157578" y="1371600"/>
                </a:lnTo>
                <a:lnTo>
                  <a:pt x="1197118" y="1346200"/>
                </a:lnTo>
                <a:lnTo>
                  <a:pt x="1234478" y="1320800"/>
                </a:lnTo>
                <a:lnTo>
                  <a:pt x="1265863" y="1295400"/>
                </a:lnTo>
                <a:lnTo>
                  <a:pt x="1282074" y="1257300"/>
                </a:lnTo>
                <a:lnTo>
                  <a:pt x="898752" y="1257300"/>
                </a:lnTo>
                <a:lnTo>
                  <a:pt x="848298" y="1244600"/>
                </a:lnTo>
                <a:lnTo>
                  <a:pt x="797731" y="1244600"/>
                </a:lnTo>
                <a:lnTo>
                  <a:pt x="645688" y="1206500"/>
                </a:lnTo>
                <a:lnTo>
                  <a:pt x="133044" y="1206500"/>
                </a:lnTo>
                <a:lnTo>
                  <a:pt x="168476" y="1181100"/>
                </a:lnTo>
                <a:lnTo>
                  <a:pt x="45642" y="1181100"/>
                </a:lnTo>
                <a:lnTo>
                  <a:pt x="56813" y="1143000"/>
                </a:lnTo>
                <a:lnTo>
                  <a:pt x="76075" y="1092200"/>
                </a:lnTo>
                <a:lnTo>
                  <a:pt x="102468" y="1016000"/>
                </a:lnTo>
                <a:lnTo>
                  <a:pt x="117488" y="965200"/>
                </a:lnTo>
                <a:lnTo>
                  <a:pt x="130531" y="914400"/>
                </a:lnTo>
                <a:lnTo>
                  <a:pt x="141727" y="863600"/>
                </a:lnTo>
                <a:lnTo>
                  <a:pt x="151207" y="812800"/>
                </a:lnTo>
                <a:lnTo>
                  <a:pt x="159101" y="762000"/>
                </a:lnTo>
                <a:lnTo>
                  <a:pt x="165540" y="711200"/>
                </a:lnTo>
                <a:lnTo>
                  <a:pt x="170653" y="660400"/>
                </a:lnTo>
                <a:lnTo>
                  <a:pt x="174573" y="609600"/>
                </a:lnTo>
                <a:lnTo>
                  <a:pt x="177853" y="558800"/>
                </a:lnTo>
                <a:lnTo>
                  <a:pt x="181560" y="508000"/>
                </a:lnTo>
                <a:lnTo>
                  <a:pt x="186182" y="469900"/>
                </a:lnTo>
                <a:lnTo>
                  <a:pt x="192207" y="419100"/>
                </a:lnTo>
                <a:lnTo>
                  <a:pt x="200125" y="368300"/>
                </a:lnTo>
                <a:lnTo>
                  <a:pt x="210423" y="317500"/>
                </a:lnTo>
                <a:lnTo>
                  <a:pt x="223591" y="266700"/>
                </a:lnTo>
                <a:lnTo>
                  <a:pt x="240116" y="228600"/>
                </a:lnTo>
                <a:lnTo>
                  <a:pt x="260488" y="177800"/>
                </a:lnTo>
                <a:lnTo>
                  <a:pt x="262756" y="165100"/>
                </a:lnTo>
                <a:lnTo>
                  <a:pt x="262463" y="165100"/>
                </a:lnTo>
                <a:lnTo>
                  <a:pt x="261085" y="152400"/>
                </a:lnTo>
                <a:lnTo>
                  <a:pt x="260095" y="139700"/>
                </a:lnTo>
                <a:close/>
              </a:path>
              <a:path w="3098165" h="2532380">
                <a:moveTo>
                  <a:pt x="1295526" y="1193800"/>
                </a:moveTo>
                <a:lnTo>
                  <a:pt x="1256228" y="1193800"/>
                </a:lnTo>
                <a:lnTo>
                  <a:pt x="1246834" y="1206500"/>
                </a:lnTo>
                <a:lnTo>
                  <a:pt x="1049209" y="1257300"/>
                </a:lnTo>
                <a:lnTo>
                  <a:pt x="1282074" y="1257300"/>
                </a:lnTo>
                <a:lnTo>
                  <a:pt x="1287477" y="1244600"/>
                </a:lnTo>
                <a:lnTo>
                  <a:pt x="1295526" y="1193800"/>
                </a:lnTo>
                <a:close/>
              </a:path>
              <a:path w="3098165" h="2532380">
                <a:moveTo>
                  <a:pt x="442179" y="1181100"/>
                </a:moveTo>
                <a:lnTo>
                  <a:pt x="288370" y="1181100"/>
                </a:lnTo>
                <a:lnTo>
                  <a:pt x="185016" y="1206500"/>
                </a:lnTo>
                <a:lnTo>
                  <a:pt x="594928" y="1206500"/>
                </a:lnTo>
                <a:lnTo>
                  <a:pt x="544101" y="1193800"/>
                </a:lnTo>
                <a:lnTo>
                  <a:pt x="493191" y="1193800"/>
                </a:lnTo>
                <a:lnTo>
                  <a:pt x="442179" y="1181100"/>
                </a:lnTo>
                <a:close/>
              </a:path>
              <a:path w="3098165" h="2532380">
                <a:moveTo>
                  <a:pt x="747622" y="0"/>
                </a:moveTo>
                <a:lnTo>
                  <a:pt x="605966" y="0"/>
                </a:lnTo>
                <a:lnTo>
                  <a:pt x="600505" y="12700"/>
                </a:lnTo>
                <a:lnTo>
                  <a:pt x="567662" y="50800"/>
                </a:lnTo>
                <a:lnTo>
                  <a:pt x="536653" y="88900"/>
                </a:lnTo>
                <a:lnTo>
                  <a:pt x="507613" y="127000"/>
                </a:lnTo>
                <a:lnTo>
                  <a:pt x="480680" y="165100"/>
                </a:lnTo>
                <a:lnTo>
                  <a:pt x="455989" y="203200"/>
                </a:lnTo>
                <a:lnTo>
                  <a:pt x="433676" y="254000"/>
                </a:lnTo>
                <a:lnTo>
                  <a:pt x="413877" y="292100"/>
                </a:lnTo>
                <a:lnTo>
                  <a:pt x="396729" y="342900"/>
                </a:lnTo>
                <a:lnTo>
                  <a:pt x="382367" y="393700"/>
                </a:lnTo>
                <a:lnTo>
                  <a:pt x="370927" y="444500"/>
                </a:lnTo>
                <a:lnTo>
                  <a:pt x="361883" y="495300"/>
                </a:lnTo>
                <a:lnTo>
                  <a:pt x="343850" y="584200"/>
                </a:lnTo>
                <a:lnTo>
                  <a:pt x="334807" y="635000"/>
                </a:lnTo>
                <a:lnTo>
                  <a:pt x="325709" y="685800"/>
                </a:lnTo>
                <a:lnTo>
                  <a:pt x="316530" y="723900"/>
                </a:lnTo>
                <a:lnTo>
                  <a:pt x="307241" y="774700"/>
                </a:lnTo>
                <a:lnTo>
                  <a:pt x="297815" y="825500"/>
                </a:lnTo>
                <a:lnTo>
                  <a:pt x="288225" y="863600"/>
                </a:lnTo>
                <a:lnTo>
                  <a:pt x="275198" y="914400"/>
                </a:lnTo>
                <a:lnTo>
                  <a:pt x="257483" y="965200"/>
                </a:lnTo>
                <a:lnTo>
                  <a:pt x="234953" y="1003300"/>
                </a:lnTo>
                <a:lnTo>
                  <a:pt x="207482" y="1054100"/>
                </a:lnTo>
                <a:lnTo>
                  <a:pt x="174941" y="1092200"/>
                </a:lnTo>
                <a:lnTo>
                  <a:pt x="137206" y="1117600"/>
                </a:lnTo>
                <a:lnTo>
                  <a:pt x="94149" y="1155700"/>
                </a:lnTo>
                <a:lnTo>
                  <a:pt x="45642" y="1181100"/>
                </a:lnTo>
                <a:lnTo>
                  <a:pt x="168476" y="1181100"/>
                </a:lnTo>
                <a:lnTo>
                  <a:pt x="205229" y="1143000"/>
                </a:lnTo>
                <a:lnTo>
                  <a:pt x="243154" y="1117600"/>
                </a:lnTo>
                <a:lnTo>
                  <a:pt x="282104" y="1079500"/>
                </a:lnTo>
                <a:lnTo>
                  <a:pt x="321929" y="1054100"/>
                </a:lnTo>
                <a:lnTo>
                  <a:pt x="403617" y="1003300"/>
                </a:lnTo>
                <a:lnTo>
                  <a:pt x="445184" y="977900"/>
                </a:lnTo>
                <a:lnTo>
                  <a:pt x="458957" y="965200"/>
                </a:lnTo>
                <a:lnTo>
                  <a:pt x="1661820" y="965200"/>
                </a:lnTo>
                <a:lnTo>
                  <a:pt x="1683892" y="952500"/>
                </a:lnTo>
                <a:lnTo>
                  <a:pt x="1691984" y="952500"/>
                </a:lnTo>
                <a:lnTo>
                  <a:pt x="1699957" y="939800"/>
                </a:lnTo>
                <a:lnTo>
                  <a:pt x="1709359" y="927100"/>
                </a:lnTo>
                <a:lnTo>
                  <a:pt x="1721738" y="914400"/>
                </a:lnTo>
                <a:lnTo>
                  <a:pt x="1700876" y="901700"/>
                </a:lnTo>
                <a:lnTo>
                  <a:pt x="1445689" y="901700"/>
                </a:lnTo>
                <a:lnTo>
                  <a:pt x="1394987" y="889000"/>
                </a:lnTo>
                <a:lnTo>
                  <a:pt x="1344449" y="889000"/>
                </a:lnTo>
                <a:lnTo>
                  <a:pt x="1294044" y="876300"/>
                </a:lnTo>
                <a:lnTo>
                  <a:pt x="1243740" y="876300"/>
                </a:lnTo>
                <a:lnTo>
                  <a:pt x="1143317" y="850900"/>
                </a:lnTo>
                <a:lnTo>
                  <a:pt x="1093136" y="850900"/>
                </a:lnTo>
                <a:lnTo>
                  <a:pt x="1042909" y="838200"/>
                </a:lnTo>
                <a:lnTo>
                  <a:pt x="536624" y="838200"/>
                </a:lnTo>
                <a:lnTo>
                  <a:pt x="532445" y="825500"/>
                </a:lnTo>
                <a:lnTo>
                  <a:pt x="528733" y="825500"/>
                </a:lnTo>
                <a:lnTo>
                  <a:pt x="526414" y="812800"/>
                </a:lnTo>
                <a:lnTo>
                  <a:pt x="549992" y="762000"/>
                </a:lnTo>
                <a:lnTo>
                  <a:pt x="570857" y="711200"/>
                </a:lnTo>
                <a:lnTo>
                  <a:pt x="589293" y="673100"/>
                </a:lnTo>
                <a:lnTo>
                  <a:pt x="605581" y="622300"/>
                </a:lnTo>
                <a:lnTo>
                  <a:pt x="620005" y="571500"/>
                </a:lnTo>
                <a:lnTo>
                  <a:pt x="632846" y="520700"/>
                </a:lnTo>
                <a:lnTo>
                  <a:pt x="644388" y="469900"/>
                </a:lnTo>
                <a:lnTo>
                  <a:pt x="654912" y="419100"/>
                </a:lnTo>
                <a:lnTo>
                  <a:pt x="664702" y="368300"/>
                </a:lnTo>
                <a:lnTo>
                  <a:pt x="674040" y="317500"/>
                </a:lnTo>
                <a:lnTo>
                  <a:pt x="683209" y="266700"/>
                </a:lnTo>
                <a:lnTo>
                  <a:pt x="692491" y="215900"/>
                </a:lnTo>
                <a:lnTo>
                  <a:pt x="699191" y="190500"/>
                </a:lnTo>
                <a:lnTo>
                  <a:pt x="706884" y="152400"/>
                </a:lnTo>
                <a:lnTo>
                  <a:pt x="715334" y="114300"/>
                </a:lnTo>
                <a:lnTo>
                  <a:pt x="724305" y="88900"/>
                </a:lnTo>
                <a:lnTo>
                  <a:pt x="747622" y="0"/>
                </a:lnTo>
                <a:close/>
              </a:path>
              <a:path w="3098165" h="2532380">
                <a:moveTo>
                  <a:pt x="1661820" y="965200"/>
                </a:moveTo>
                <a:lnTo>
                  <a:pt x="492737" y="965200"/>
                </a:lnTo>
                <a:lnTo>
                  <a:pt x="509738" y="977900"/>
                </a:lnTo>
                <a:lnTo>
                  <a:pt x="608783" y="977900"/>
                </a:lnTo>
                <a:lnTo>
                  <a:pt x="706439" y="1003300"/>
                </a:lnTo>
                <a:lnTo>
                  <a:pt x="754771" y="1003300"/>
                </a:lnTo>
                <a:lnTo>
                  <a:pt x="802786" y="1016000"/>
                </a:lnTo>
                <a:lnTo>
                  <a:pt x="850492" y="1041400"/>
                </a:lnTo>
                <a:lnTo>
                  <a:pt x="1090629" y="1104900"/>
                </a:lnTo>
                <a:lnTo>
                  <a:pt x="1278107" y="1104900"/>
                </a:lnTo>
                <a:lnTo>
                  <a:pt x="1550812" y="1028700"/>
                </a:lnTo>
                <a:lnTo>
                  <a:pt x="1661820" y="965200"/>
                </a:lnTo>
                <a:close/>
              </a:path>
              <a:path w="3098165" h="2532380">
                <a:moveTo>
                  <a:pt x="1665820" y="889000"/>
                </a:moveTo>
                <a:lnTo>
                  <a:pt x="1650745" y="889000"/>
                </a:lnTo>
                <a:lnTo>
                  <a:pt x="1599082" y="901700"/>
                </a:lnTo>
                <a:lnTo>
                  <a:pt x="1682383" y="901700"/>
                </a:lnTo>
                <a:lnTo>
                  <a:pt x="1665820" y="889000"/>
                </a:lnTo>
                <a:close/>
              </a:path>
              <a:path w="3098165" h="2532380">
                <a:moveTo>
                  <a:pt x="1245145" y="0"/>
                </a:moveTo>
                <a:lnTo>
                  <a:pt x="1018170" y="0"/>
                </a:lnTo>
                <a:lnTo>
                  <a:pt x="983817" y="139700"/>
                </a:lnTo>
                <a:lnTo>
                  <a:pt x="971709" y="190500"/>
                </a:lnTo>
                <a:lnTo>
                  <a:pt x="960955" y="228600"/>
                </a:lnTo>
                <a:lnTo>
                  <a:pt x="951675" y="279400"/>
                </a:lnTo>
                <a:lnTo>
                  <a:pt x="943990" y="330200"/>
                </a:lnTo>
                <a:lnTo>
                  <a:pt x="935992" y="381000"/>
                </a:lnTo>
                <a:lnTo>
                  <a:pt x="925357" y="431800"/>
                </a:lnTo>
                <a:lnTo>
                  <a:pt x="911939" y="469900"/>
                </a:lnTo>
                <a:lnTo>
                  <a:pt x="895589" y="520700"/>
                </a:lnTo>
                <a:lnTo>
                  <a:pt x="876161" y="558800"/>
                </a:lnTo>
                <a:lnTo>
                  <a:pt x="853508" y="596900"/>
                </a:lnTo>
                <a:lnTo>
                  <a:pt x="827484" y="635000"/>
                </a:lnTo>
                <a:lnTo>
                  <a:pt x="797940" y="660400"/>
                </a:lnTo>
                <a:lnTo>
                  <a:pt x="764731" y="698500"/>
                </a:lnTo>
                <a:lnTo>
                  <a:pt x="727710" y="723900"/>
                </a:lnTo>
                <a:lnTo>
                  <a:pt x="686728" y="749300"/>
                </a:lnTo>
                <a:lnTo>
                  <a:pt x="641641" y="774700"/>
                </a:lnTo>
                <a:lnTo>
                  <a:pt x="588818" y="800100"/>
                </a:lnTo>
                <a:lnTo>
                  <a:pt x="562838" y="825500"/>
                </a:lnTo>
                <a:lnTo>
                  <a:pt x="536624" y="838200"/>
                </a:lnTo>
                <a:lnTo>
                  <a:pt x="1042909" y="838200"/>
                </a:lnTo>
                <a:lnTo>
                  <a:pt x="992681" y="825500"/>
                </a:lnTo>
                <a:lnTo>
                  <a:pt x="944863" y="825500"/>
                </a:lnTo>
                <a:lnTo>
                  <a:pt x="896177" y="812800"/>
                </a:lnTo>
                <a:lnTo>
                  <a:pt x="845831" y="812800"/>
                </a:lnTo>
                <a:lnTo>
                  <a:pt x="793034" y="800100"/>
                </a:lnTo>
                <a:lnTo>
                  <a:pt x="736992" y="787400"/>
                </a:lnTo>
                <a:lnTo>
                  <a:pt x="947439" y="660400"/>
                </a:lnTo>
                <a:lnTo>
                  <a:pt x="990408" y="647700"/>
                </a:lnTo>
                <a:lnTo>
                  <a:pt x="1015016" y="635000"/>
                </a:lnTo>
                <a:lnTo>
                  <a:pt x="1772832" y="635000"/>
                </a:lnTo>
                <a:lnTo>
                  <a:pt x="1583713" y="584200"/>
                </a:lnTo>
                <a:lnTo>
                  <a:pt x="1536776" y="558800"/>
                </a:lnTo>
                <a:lnTo>
                  <a:pt x="1489836" y="546100"/>
                </a:lnTo>
                <a:lnTo>
                  <a:pt x="1447664" y="533400"/>
                </a:lnTo>
                <a:lnTo>
                  <a:pt x="1403620" y="520700"/>
                </a:lnTo>
                <a:lnTo>
                  <a:pt x="1037157" y="520700"/>
                </a:lnTo>
                <a:lnTo>
                  <a:pt x="1070447" y="482600"/>
                </a:lnTo>
                <a:lnTo>
                  <a:pt x="1098510" y="431800"/>
                </a:lnTo>
                <a:lnTo>
                  <a:pt x="1122141" y="393700"/>
                </a:lnTo>
                <a:lnTo>
                  <a:pt x="1142137" y="342900"/>
                </a:lnTo>
                <a:lnTo>
                  <a:pt x="1159293" y="292100"/>
                </a:lnTo>
                <a:lnTo>
                  <a:pt x="1174405" y="241300"/>
                </a:lnTo>
                <a:lnTo>
                  <a:pt x="1188270" y="190500"/>
                </a:lnTo>
                <a:lnTo>
                  <a:pt x="1201682" y="139700"/>
                </a:lnTo>
                <a:lnTo>
                  <a:pt x="1215439" y="88900"/>
                </a:lnTo>
                <a:lnTo>
                  <a:pt x="1245145" y="0"/>
                </a:lnTo>
                <a:close/>
              </a:path>
              <a:path w="3098165" h="2532380">
                <a:moveTo>
                  <a:pt x="1865629" y="787400"/>
                </a:moveTo>
                <a:lnTo>
                  <a:pt x="1484258" y="787400"/>
                </a:lnTo>
                <a:lnTo>
                  <a:pt x="1530972" y="800100"/>
                </a:lnTo>
                <a:lnTo>
                  <a:pt x="1817188" y="800100"/>
                </a:lnTo>
                <a:lnTo>
                  <a:pt x="1865629" y="787400"/>
                </a:lnTo>
                <a:close/>
              </a:path>
              <a:path w="3098165" h="2532380">
                <a:moveTo>
                  <a:pt x="2032516" y="660400"/>
                </a:moveTo>
                <a:lnTo>
                  <a:pt x="1134432" y="660400"/>
                </a:lnTo>
                <a:lnTo>
                  <a:pt x="1151926" y="673100"/>
                </a:lnTo>
                <a:lnTo>
                  <a:pt x="1168691" y="685800"/>
                </a:lnTo>
                <a:lnTo>
                  <a:pt x="1212359" y="711200"/>
                </a:lnTo>
                <a:lnTo>
                  <a:pt x="1256542" y="723900"/>
                </a:lnTo>
                <a:lnTo>
                  <a:pt x="1301215" y="749300"/>
                </a:lnTo>
                <a:lnTo>
                  <a:pt x="1437899" y="787400"/>
                </a:lnTo>
                <a:lnTo>
                  <a:pt x="1911390" y="787400"/>
                </a:lnTo>
                <a:lnTo>
                  <a:pt x="1956304" y="774700"/>
                </a:lnTo>
                <a:lnTo>
                  <a:pt x="2090292" y="698500"/>
                </a:lnTo>
                <a:lnTo>
                  <a:pt x="2067636" y="685800"/>
                </a:lnTo>
                <a:lnTo>
                  <a:pt x="2048778" y="673100"/>
                </a:lnTo>
                <a:lnTo>
                  <a:pt x="2032516" y="660400"/>
                </a:lnTo>
                <a:close/>
              </a:path>
              <a:path w="3098165" h="2532380">
                <a:moveTo>
                  <a:pt x="1869210" y="647700"/>
                </a:moveTo>
                <a:lnTo>
                  <a:pt x="1097812" y="647700"/>
                </a:lnTo>
                <a:lnTo>
                  <a:pt x="1116348" y="660400"/>
                </a:lnTo>
                <a:lnTo>
                  <a:pt x="1918102" y="660400"/>
                </a:lnTo>
                <a:lnTo>
                  <a:pt x="1869210" y="647700"/>
                </a:lnTo>
                <a:close/>
              </a:path>
              <a:path w="3098165" h="2532380">
                <a:moveTo>
                  <a:pt x="1772832" y="635000"/>
                </a:moveTo>
                <a:lnTo>
                  <a:pt x="1042214" y="635000"/>
                </a:lnTo>
                <a:lnTo>
                  <a:pt x="1070361" y="647700"/>
                </a:lnTo>
                <a:lnTo>
                  <a:pt x="1820811" y="647700"/>
                </a:lnTo>
                <a:lnTo>
                  <a:pt x="1772832" y="635000"/>
                </a:lnTo>
                <a:close/>
              </a:path>
              <a:path w="3098165" h="2532380">
                <a:moveTo>
                  <a:pt x="2116161" y="279400"/>
                </a:moveTo>
                <a:lnTo>
                  <a:pt x="1625853" y="279400"/>
                </a:lnTo>
                <a:lnTo>
                  <a:pt x="1658397" y="330200"/>
                </a:lnTo>
                <a:lnTo>
                  <a:pt x="1692346" y="368300"/>
                </a:lnTo>
                <a:lnTo>
                  <a:pt x="1727699" y="393700"/>
                </a:lnTo>
                <a:lnTo>
                  <a:pt x="1764454" y="431800"/>
                </a:lnTo>
                <a:lnTo>
                  <a:pt x="1802608" y="457200"/>
                </a:lnTo>
                <a:lnTo>
                  <a:pt x="1842159" y="482600"/>
                </a:lnTo>
                <a:lnTo>
                  <a:pt x="1883107" y="495300"/>
                </a:lnTo>
                <a:lnTo>
                  <a:pt x="1925448" y="520700"/>
                </a:lnTo>
                <a:lnTo>
                  <a:pt x="1969181" y="520700"/>
                </a:lnTo>
                <a:lnTo>
                  <a:pt x="2060815" y="546100"/>
                </a:lnTo>
                <a:lnTo>
                  <a:pt x="2157993" y="546100"/>
                </a:lnTo>
                <a:lnTo>
                  <a:pt x="2208656" y="533400"/>
                </a:lnTo>
                <a:lnTo>
                  <a:pt x="2253349" y="533400"/>
                </a:lnTo>
                <a:lnTo>
                  <a:pt x="2430056" y="482600"/>
                </a:lnTo>
                <a:lnTo>
                  <a:pt x="2472072" y="457200"/>
                </a:lnTo>
                <a:lnTo>
                  <a:pt x="2512567" y="419100"/>
                </a:lnTo>
                <a:lnTo>
                  <a:pt x="2488167" y="406400"/>
                </a:lnTo>
                <a:lnTo>
                  <a:pt x="2467482" y="393700"/>
                </a:lnTo>
                <a:lnTo>
                  <a:pt x="2335925" y="393700"/>
                </a:lnTo>
                <a:lnTo>
                  <a:pt x="2290588" y="368300"/>
                </a:lnTo>
                <a:lnTo>
                  <a:pt x="2245740" y="355600"/>
                </a:lnTo>
                <a:lnTo>
                  <a:pt x="2159903" y="304800"/>
                </a:lnTo>
                <a:lnTo>
                  <a:pt x="2116161" y="279400"/>
                </a:lnTo>
                <a:close/>
              </a:path>
              <a:path w="3098165" h="2532380">
                <a:moveTo>
                  <a:pt x="1767204" y="0"/>
                </a:moveTo>
                <a:lnTo>
                  <a:pt x="1486534" y="0"/>
                </a:lnTo>
                <a:lnTo>
                  <a:pt x="1485391" y="12700"/>
                </a:lnTo>
                <a:lnTo>
                  <a:pt x="1466069" y="50800"/>
                </a:lnTo>
                <a:lnTo>
                  <a:pt x="1446830" y="101600"/>
                </a:lnTo>
                <a:lnTo>
                  <a:pt x="1426901" y="139700"/>
                </a:lnTo>
                <a:lnTo>
                  <a:pt x="1405508" y="190500"/>
                </a:lnTo>
                <a:lnTo>
                  <a:pt x="1380285" y="228600"/>
                </a:lnTo>
                <a:lnTo>
                  <a:pt x="1353144" y="279400"/>
                </a:lnTo>
                <a:lnTo>
                  <a:pt x="1323836" y="317500"/>
                </a:lnTo>
                <a:lnTo>
                  <a:pt x="1292113" y="355600"/>
                </a:lnTo>
                <a:lnTo>
                  <a:pt x="1257727" y="393700"/>
                </a:lnTo>
                <a:lnTo>
                  <a:pt x="1220429" y="431800"/>
                </a:lnTo>
                <a:lnTo>
                  <a:pt x="1179972" y="457200"/>
                </a:lnTo>
                <a:lnTo>
                  <a:pt x="1136106" y="482600"/>
                </a:lnTo>
                <a:lnTo>
                  <a:pt x="1088584" y="508000"/>
                </a:lnTo>
                <a:lnTo>
                  <a:pt x="1037157" y="520700"/>
                </a:lnTo>
                <a:lnTo>
                  <a:pt x="1356593" y="520700"/>
                </a:lnTo>
                <a:lnTo>
                  <a:pt x="1305471" y="508000"/>
                </a:lnTo>
                <a:lnTo>
                  <a:pt x="1249145" y="495300"/>
                </a:lnTo>
                <a:lnTo>
                  <a:pt x="1299479" y="469900"/>
                </a:lnTo>
                <a:lnTo>
                  <a:pt x="1625853" y="279400"/>
                </a:lnTo>
                <a:lnTo>
                  <a:pt x="2116161" y="279400"/>
                </a:lnTo>
                <a:lnTo>
                  <a:pt x="2071591" y="266700"/>
                </a:lnTo>
                <a:lnTo>
                  <a:pt x="2025985" y="241300"/>
                </a:lnTo>
                <a:lnTo>
                  <a:pt x="1979135" y="215900"/>
                </a:lnTo>
                <a:lnTo>
                  <a:pt x="1930832" y="190500"/>
                </a:lnTo>
                <a:lnTo>
                  <a:pt x="1905850" y="177800"/>
                </a:lnTo>
                <a:lnTo>
                  <a:pt x="1659635" y="177800"/>
                </a:lnTo>
                <a:lnTo>
                  <a:pt x="1676148" y="165100"/>
                </a:lnTo>
                <a:lnTo>
                  <a:pt x="1691829" y="139700"/>
                </a:lnTo>
                <a:lnTo>
                  <a:pt x="1706748" y="114300"/>
                </a:lnTo>
                <a:lnTo>
                  <a:pt x="1720976" y="88900"/>
                </a:lnTo>
                <a:lnTo>
                  <a:pt x="1767204" y="0"/>
                </a:lnTo>
                <a:close/>
              </a:path>
              <a:path w="3098165" h="2532380">
                <a:moveTo>
                  <a:pt x="2887471" y="0"/>
                </a:moveTo>
                <a:lnTo>
                  <a:pt x="2392679" y="0"/>
                </a:lnTo>
                <a:lnTo>
                  <a:pt x="2407538" y="25400"/>
                </a:lnTo>
                <a:lnTo>
                  <a:pt x="2445071" y="63500"/>
                </a:lnTo>
                <a:lnTo>
                  <a:pt x="2484311" y="88900"/>
                </a:lnTo>
                <a:lnTo>
                  <a:pt x="2525286" y="114300"/>
                </a:lnTo>
                <a:lnTo>
                  <a:pt x="2568027" y="139700"/>
                </a:lnTo>
                <a:lnTo>
                  <a:pt x="2612563" y="152400"/>
                </a:lnTo>
                <a:lnTo>
                  <a:pt x="2658924" y="165100"/>
                </a:lnTo>
                <a:lnTo>
                  <a:pt x="2757241" y="190500"/>
                </a:lnTo>
                <a:lnTo>
                  <a:pt x="2809255" y="177800"/>
                </a:lnTo>
                <a:lnTo>
                  <a:pt x="2863214" y="177800"/>
                </a:lnTo>
                <a:lnTo>
                  <a:pt x="2972098" y="152400"/>
                </a:lnTo>
                <a:lnTo>
                  <a:pt x="3021359" y="127000"/>
                </a:lnTo>
                <a:lnTo>
                  <a:pt x="3064036" y="101600"/>
                </a:lnTo>
                <a:lnTo>
                  <a:pt x="3097783" y="76200"/>
                </a:lnTo>
                <a:lnTo>
                  <a:pt x="3065366" y="63500"/>
                </a:lnTo>
                <a:lnTo>
                  <a:pt x="3033425" y="63500"/>
                </a:lnTo>
                <a:lnTo>
                  <a:pt x="2970783" y="38100"/>
                </a:lnTo>
                <a:lnTo>
                  <a:pt x="2887471" y="0"/>
                </a:lnTo>
                <a:close/>
              </a:path>
              <a:path w="3098165" h="2532380">
                <a:moveTo>
                  <a:pt x="2262250" y="0"/>
                </a:moveTo>
                <a:lnTo>
                  <a:pt x="1997709" y="0"/>
                </a:lnTo>
                <a:lnTo>
                  <a:pt x="1944369" y="50800"/>
                </a:lnTo>
                <a:lnTo>
                  <a:pt x="1899129" y="76200"/>
                </a:lnTo>
                <a:lnTo>
                  <a:pt x="1852035" y="114300"/>
                </a:lnTo>
                <a:lnTo>
                  <a:pt x="1803811" y="139700"/>
                </a:lnTo>
                <a:lnTo>
                  <a:pt x="1755186" y="152400"/>
                </a:lnTo>
                <a:lnTo>
                  <a:pt x="1706884" y="177800"/>
                </a:lnTo>
                <a:lnTo>
                  <a:pt x="1905850" y="177800"/>
                </a:lnTo>
                <a:lnTo>
                  <a:pt x="1880869" y="165100"/>
                </a:lnTo>
                <a:lnTo>
                  <a:pt x="2074640" y="88900"/>
                </a:lnTo>
                <a:lnTo>
                  <a:pt x="2262250" y="0"/>
                </a:lnTo>
                <a:close/>
              </a:path>
            </a:pathLst>
          </a:custGeom>
          <a:solidFill>
            <a:srgbClr val="5D6A76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4193" y="2461386"/>
            <a:ext cx="3028315" cy="4337685"/>
          </a:xfrm>
          <a:custGeom>
            <a:avLst/>
            <a:gdLst/>
            <a:ahLst/>
            <a:cxnLst/>
            <a:rect l="l" t="t" r="r" b="b"/>
            <a:pathLst>
              <a:path w="3028315" h="4337684">
                <a:moveTo>
                  <a:pt x="896595" y="3321666"/>
                </a:moveTo>
                <a:lnTo>
                  <a:pt x="762829" y="3321666"/>
                </a:lnTo>
                <a:lnTo>
                  <a:pt x="633356" y="3359766"/>
                </a:lnTo>
                <a:lnTo>
                  <a:pt x="591212" y="3385166"/>
                </a:lnTo>
                <a:lnTo>
                  <a:pt x="508518" y="3435966"/>
                </a:lnTo>
                <a:lnTo>
                  <a:pt x="467995" y="3474066"/>
                </a:lnTo>
                <a:lnTo>
                  <a:pt x="485055" y="3486766"/>
                </a:lnTo>
                <a:lnTo>
                  <a:pt x="507113" y="3512166"/>
                </a:lnTo>
                <a:lnTo>
                  <a:pt x="568402" y="3537566"/>
                </a:lnTo>
                <a:lnTo>
                  <a:pt x="608726" y="3550266"/>
                </a:lnTo>
                <a:lnTo>
                  <a:pt x="656233" y="3562966"/>
                </a:lnTo>
                <a:lnTo>
                  <a:pt x="711468" y="3575666"/>
                </a:lnTo>
                <a:lnTo>
                  <a:pt x="774977" y="3575666"/>
                </a:lnTo>
                <a:lnTo>
                  <a:pt x="847307" y="3588366"/>
                </a:lnTo>
                <a:lnTo>
                  <a:pt x="929004" y="3588366"/>
                </a:lnTo>
                <a:lnTo>
                  <a:pt x="892262" y="3613766"/>
                </a:lnTo>
                <a:lnTo>
                  <a:pt x="859948" y="3639166"/>
                </a:lnTo>
                <a:lnTo>
                  <a:pt x="829778" y="3664566"/>
                </a:lnTo>
                <a:lnTo>
                  <a:pt x="799464" y="3677266"/>
                </a:lnTo>
                <a:lnTo>
                  <a:pt x="751035" y="3702666"/>
                </a:lnTo>
                <a:lnTo>
                  <a:pt x="702075" y="3715366"/>
                </a:lnTo>
                <a:lnTo>
                  <a:pt x="652603" y="3740766"/>
                </a:lnTo>
                <a:lnTo>
                  <a:pt x="503198" y="3778866"/>
                </a:lnTo>
                <a:lnTo>
                  <a:pt x="457184" y="3804266"/>
                </a:lnTo>
                <a:lnTo>
                  <a:pt x="413741" y="3829666"/>
                </a:lnTo>
                <a:lnTo>
                  <a:pt x="372459" y="3855066"/>
                </a:lnTo>
                <a:lnTo>
                  <a:pt x="332927" y="3880466"/>
                </a:lnTo>
                <a:lnTo>
                  <a:pt x="294735" y="3918566"/>
                </a:lnTo>
                <a:lnTo>
                  <a:pt x="257471" y="3943966"/>
                </a:lnTo>
                <a:lnTo>
                  <a:pt x="220725" y="3982066"/>
                </a:lnTo>
                <a:lnTo>
                  <a:pt x="182286" y="4020166"/>
                </a:lnTo>
                <a:lnTo>
                  <a:pt x="146353" y="4058266"/>
                </a:lnTo>
                <a:lnTo>
                  <a:pt x="112804" y="4096366"/>
                </a:lnTo>
                <a:lnTo>
                  <a:pt x="81516" y="4147166"/>
                </a:lnTo>
                <a:lnTo>
                  <a:pt x="52367" y="4185266"/>
                </a:lnTo>
                <a:lnTo>
                  <a:pt x="25236" y="4236066"/>
                </a:lnTo>
                <a:lnTo>
                  <a:pt x="0" y="4286866"/>
                </a:lnTo>
                <a:lnTo>
                  <a:pt x="35913" y="4324966"/>
                </a:lnTo>
                <a:lnTo>
                  <a:pt x="65182" y="4337666"/>
                </a:lnTo>
                <a:lnTo>
                  <a:pt x="94690" y="4337666"/>
                </a:lnTo>
                <a:lnTo>
                  <a:pt x="131317" y="4312266"/>
                </a:lnTo>
                <a:lnTo>
                  <a:pt x="172090" y="4286866"/>
                </a:lnTo>
                <a:lnTo>
                  <a:pt x="212132" y="4248766"/>
                </a:lnTo>
                <a:lnTo>
                  <a:pt x="369442" y="4096366"/>
                </a:lnTo>
                <a:lnTo>
                  <a:pt x="407504" y="4070966"/>
                </a:lnTo>
                <a:lnTo>
                  <a:pt x="445720" y="4032866"/>
                </a:lnTo>
                <a:lnTo>
                  <a:pt x="645667" y="3842366"/>
                </a:lnTo>
                <a:lnTo>
                  <a:pt x="859138" y="3842366"/>
                </a:lnTo>
                <a:lnTo>
                  <a:pt x="875814" y="3804266"/>
                </a:lnTo>
                <a:lnTo>
                  <a:pt x="901555" y="3766166"/>
                </a:lnTo>
                <a:lnTo>
                  <a:pt x="930626" y="3715366"/>
                </a:lnTo>
                <a:lnTo>
                  <a:pt x="962852" y="3677266"/>
                </a:lnTo>
                <a:lnTo>
                  <a:pt x="998057" y="3651866"/>
                </a:lnTo>
                <a:lnTo>
                  <a:pt x="1036065" y="3613766"/>
                </a:lnTo>
                <a:lnTo>
                  <a:pt x="1072862" y="3575666"/>
                </a:lnTo>
                <a:lnTo>
                  <a:pt x="1110789" y="3550266"/>
                </a:lnTo>
                <a:lnTo>
                  <a:pt x="1152026" y="3512166"/>
                </a:lnTo>
                <a:lnTo>
                  <a:pt x="1198752" y="3461366"/>
                </a:lnTo>
                <a:lnTo>
                  <a:pt x="1390931" y="3461366"/>
                </a:lnTo>
                <a:lnTo>
                  <a:pt x="1393594" y="3448666"/>
                </a:lnTo>
                <a:lnTo>
                  <a:pt x="1400682" y="3410566"/>
                </a:lnTo>
                <a:lnTo>
                  <a:pt x="1404415" y="3397866"/>
                </a:lnTo>
                <a:lnTo>
                  <a:pt x="1175638" y="3397866"/>
                </a:lnTo>
                <a:lnTo>
                  <a:pt x="1128150" y="3385166"/>
                </a:lnTo>
                <a:lnTo>
                  <a:pt x="1081036" y="3359766"/>
                </a:lnTo>
                <a:lnTo>
                  <a:pt x="987988" y="3334366"/>
                </a:lnTo>
                <a:lnTo>
                  <a:pt x="942078" y="3334366"/>
                </a:lnTo>
                <a:lnTo>
                  <a:pt x="896595" y="3321666"/>
                </a:lnTo>
                <a:close/>
              </a:path>
              <a:path w="3028315" h="4337684">
                <a:moveTo>
                  <a:pt x="859138" y="3842366"/>
                </a:moveTo>
                <a:lnTo>
                  <a:pt x="645667" y="3842366"/>
                </a:lnTo>
                <a:lnTo>
                  <a:pt x="648081" y="3893166"/>
                </a:lnTo>
                <a:lnTo>
                  <a:pt x="644823" y="3943966"/>
                </a:lnTo>
                <a:lnTo>
                  <a:pt x="632756" y="4020166"/>
                </a:lnTo>
                <a:lnTo>
                  <a:pt x="629678" y="4070966"/>
                </a:lnTo>
                <a:lnTo>
                  <a:pt x="632391" y="4109066"/>
                </a:lnTo>
                <a:lnTo>
                  <a:pt x="643762" y="4159866"/>
                </a:lnTo>
                <a:lnTo>
                  <a:pt x="681063" y="4121766"/>
                </a:lnTo>
                <a:lnTo>
                  <a:pt x="715337" y="4096366"/>
                </a:lnTo>
                <a:lnTo>
                  <a:pt x="746406" y="4058266"/>
                </a:lnTo>
                <a:lnTo>
                  <a:pt x="774089" y="4020166"/>
                </a:lnTo>
                <a:lnTo>
                  <a:pt x="798206" y="3982066"/>
                </a:lnTo>
                <a:lnTo>
                  <a:pt x="818578" y="3943966"/>
                </a:lnTo>
                <a:lnTo>
                  <a:pt x="835025" y="3893166"/>
                </a:lnTo>
                <a:lnTo>
                  <a:pt x="853579" y="3855066"/>
                </a:lnTo>
                <a:lnTo>
                  <a:pt x="859138" y="3842366"/>
                </a:lnTo>
                <a:close/>
              </a:path>
              <a:path w="3028315" h="4337684">
                <a:moveTo>
                  <a:pt x="1390931" y="3461366"/>
                </a:moveTo>
                <a:lnTo>
                  <a:pt x="1198752" y="3461366"/>
                </a:lnTo>
                <a:lnTo>
                  <a:pt x="1188599" y="3524866"/>
                </a:lnTo>
                <a:lnTo>
                  <a:pt x="1179579" y="3588366"/>
                </a:lnTo>
                <a:lnTo>
                  <a:pt x="1170936" y="3639166"/>
                </a:lnTo>
                <a:lnTo>
                  <a:pt x="1161916" y="3689966"/>
                </a:lnTo>
                <a:lnTo>
                  <a:pt x="1151762" y="3740766"/>
                </a:lnTo>
                <a:lnTo>
                  <a:pt x="1140684" y="3791566"/>
                </a:lnTo>
                <a:lnTo>
                  <a:pt x="1128088" y="3829666"/>
                </a:lnTo>
                <a:lnTo>
                  <a:pt x="1114528" y="3880466"/>
                </a:lnTo>
                <a:lnTo>
                  <a:pt x="1100560" y="3918566"/>
                </a:lnTo>
                <a:lnTo>
                  <a:pt x="1086738" y="3969366"/>
                </a:lnTo>
                <a:lnTo>
                  <a:pt x="1121536" y="3969366"/>
                </a:lnTo>
                <a:lnTo>
                  <a:pt x="1159136" y="3931266"/>
                </a:lnTo>
                <a:lnTo>
                  <a:pt x="1194859" y="3893166"/>
                </a:lnTo>
                <a:lnTo>
                  <a:pt x="1228423" y="3855066"/>
                </a:lnTo>
                <a:lnTo>
                  <a:pt x="1259544" y="3816966"/>
                </a:lnTo>
                <a:lnTo>
                  <a:pt x="1287938" y="3778866"/>
                </a:lnTo>
                <a:lnTo>
                  <a:pt x="1313323" y="3740766"/>
                </a:lnTo>
                <a:lnTo>
                  <a:pt x="1335414" y="3689966"/>
                </a:lnTo>
                <a:lnTo>
                  <a:pt x="1353928" y="3651866"/>
                </a:lnTo>
                <a:lnTo>
                  <a:pt x="1368582" y="3601066"/>
                </a:lnTo>
                <a:lnTo>
                  <a:pt x="1379092" y="3550266"/>
                </a:lnTo>
                <a:lnTo>
                  <a:pt x="1383752" y="3512166"/>
                </a:lnTo>
                <a:lnTo>
                  <a:pt x="1388268" y="3474066"/>
                </a:lnTo>
                <a:lnTo>
                  <a:pt x="1390931" y="3461366"/>
                </a:lnTo>
                <a:close/>
              </a:path>
              <a:path w="3028315" h="4337684">
                <a:moveTo>
                  <a:pt x="1826003" y="3131166"/>
                </a:moveTo>
                <a:lnTo>
                  <a:pt x="1610867" y="3131166"/>
                </a:lnTo>
                <a:lnTo>
                  <a:pt x="1604208" y="3194666"/>
                </a:lnTo>
                <a:lnTo>
                  <a:pt x="1596959" y="3245466"/>
                </a:lnTo>
                <a:lnTo>
                  <a:pt x="1589928" y="3296266"/>
                </a:lnTo>
                <a:lnTo>
                  <a:pt x="1583925" y="3347066"/>
                </a:lnTo>
                <a:lnTo>
                  <a:pt x="1579755" y="3410566"/>
                </a:lnTo>
                <a:lnTo>
                  <a:pt x="1578228" y="3461366"/>
                </a:lnTo>
                <a:lnTo>
                  <a:pt x="1577349" y="3512166"/>
                </a:lnTo>
                <a:lnTo>
                  <a:pt x="1574795" y="3562966"/>
                </a:lnTo>
                <a:lnTo>
                  <a:pt x="1570878" y="3613766"/>
                </a:lnTo>
                <a:lnTo>
                  <a:pt x="1565914" y="3664566"/>
                </a:lnTo>
                <a:lnTo>
                  <a:pt x="1560216" y="3715366"/>
                </a:lnTo>
                <a:lnTo>
                  <a:pt x="1554099" y="3778866"/>
                </a:lnTo>
                <a:lnTo>
                  <a:pt x="1600535" y="3753466"/>
                </a:lnTo>
                <a:lnTo>
                  <a:pt x="1629076" y="3728066"/>
                </a:lnTo>
                <a:lnTo>
                  <a:pt x="1646164" y="3702666"/>
                </a:lnTo>
                <a:lnTo>
                  <a:pt x="1658238" y="3677266"/>
                </a:lnTo>
                <a:lnTo>
                  <a:pt x="1679431" y="3639166"/>
                </a:lnTo>
                <a:lnTo>
                  <a:pt x="1700167" y="3588366"/>
                </a:lnTo>
                <a:lnTo>
                  <a:pt x="1720191" y="3537566"/>
                </a:lnTo>
                <a:lnTo>
                  <a:pt x="1739247" y="3486766"/>
                </a:lnTo>
                <a:lnTo>
                  <a:pt x="1757080" y="3435966"/>
                </a:lnTo>
                <a:lnTo>
                  <a:pt x="1773435" y="3397866"/>
                </a:lnTo>
                <a:lnTo>
                  <a:pt x="1788057" y="3347066"/>
                </a:lnTo>
                <a:lnTo>
                  <a:pt x="1800689" y="3296266"/>
                </a:lnTo>
                <a:lnTo>
                  <a:pt x="1811078" y="3245466"/>
                </a:lnTo>
                <a:lnTo>
                  <a:pt x="1818966" y="3194666"/>
                </a:lnTo>
                <a:lnTo>
                  <a:pt x="1824101" y="3143866"/>
                </a:lnTo>
                <a:lnTo>
                  <a:pt x="1826003" y="3131166"/>
                </a:lnTo>
                <a:close/>
              </a:path>
              <a:path w="3028315" h="4337684">
                <a:moveTo>
                  <a:pt x="2411585" y="2648566"/>
                </a:moveTo>
                <a:lnTo>
                  <a:pt x="1471612" y="2648566"/>
                </a:lnTo>
                <a:lnTo>
                  <a:pt x="1519987" y="2661266"/>
                </a:lnTo>
                <a:lnTo>
                  <a:pt x="2178430" y="2661266"/>
                </a:lnTo>
                <a:lnTo>
                  <a:pt x="2162009" y="2699366"/>
                </a:lnTo>
                <a:lnTo>
                  <a:pt x="2148309" y="2750166"/>
                </a:lnTo>
                <a:lnTo>
                  <a:pt x="2136957" y="2800966"/>
                </a:lnTo>
                <a:lnTo>
                  <a:pt x="2127580" y="2839066"/>
                </a:lnTo>
                <a:lnTo>
                  <a:pt x="2119804" y="2889866"/>
                </a:lnTo>
                <a:lnTo>
                  <a:pt x="2113256" y="2940666"/>
                </a:lnTo>
                <a:lnTo>
                  <a:pt x="2107563" y="2991466"/>
                </a:lnTo>
                <a:lnTo>
                  <a:pt x="2102350" y="3029566"/>
                </a:lnTo>
                <a:lnTo>
                  <a:pt x="2097246" y="3080366"/>
                </a:lnTo>
                <a:lnTo>
                  <a:pt x="2091875" y="3131166"/>
                </a:lnTo>
                <a:lnTo>
                  <a:pt x="2085866" y="3169266"/>
                </a:lnTo>
                <a:lnTo>
                  <a:pt x="2078844" y="3220066"/>
                </a:lnTo>
                <a:lnTo>
                  <a:pt x="2070436" y="3270866"/>
                </a:lnTo>
                <a:lnTo>
                  <a:pt x="2060268" y="3321666"/>
                </a:lnTo>
                <a:lnTo>
                  <a:pt x="2047967" y="3359766"/>
                </a:lnTo>
                <a:lnTo>
                  <a:pt x="2033161" y="3410566"/>
                </a:lnTo>
                <a:lnTo>
                  <a:pt x="2015474" y="3448666"/>
                </a:lnTo>
                <a:lnTo>
                  <a:pt x="1994534" y="3499466"/>
                </a:lnTo>
                <a:lnTo>
                  <a:pt x="2037657" y="3486766"/>
                </a:lnTo>
                <a:lnTo>
                  <a:pt x="2069671" y="3474066"/>
                </a:lnTo>
                <a:lnTo>
                  <a:pt x="2092850" y="3461366"/>
                </a:lnTo>
                <a:lnTo>
                  <a:pt x="2109470" y="3435966"/>
                </a:lnTo>
                <a:lnTo>
                  <a:pt x="2135036" y="3385166"/>
                </a:lnTo>
                <a:lnTo>
                  <a:pt x="2161041" y="3347066"/>
                </a:lnTo>
                <a:lnTo>
                  <a:pt x="2213307" y="3245466"/>
                </a:lnTo>
                <a:lnTo>
                  <a:pt x="2239041" y="3207366"/>
                </a:lnTo>
                <a:lnTo>
                  <a:pt x="2264159" y="3156566"/>
                </a:lnTo>
                <a:lnTo>
                  <a:pt x="2288395" y="3105766"/>
                </a:lnTo>
                <a:lnTo>
                  <a:pt x="2311487" y="3054966"/>
                </a:lnTo>
                <a:lnTo>
                  <a:pt x="2333171" y="3016866"/>
                </a:lnTo>
                <a:lnTo>
                  <a:pt x="2353182" y="2966066"/>
                </a:lnTo>
                <a:lnTo>
                  <a:pt x="2368214" y="2915266"/>
                </a:lnTo>
                <a:lnTo>
                  <a:pt x="2379610" y="2877166"/>
                </a:lnTo>
                <a:lnTo>
                  <a:pt x="2388263" y="2826366"/>
                </a:lnTo>
                <a:lnTo>
                  <a:pt x="2395061" y="2775566"/>
                </a:lnTo>
                <a:lnTo>
                  <a:pt x="2400894" y="2724766"/>
                </a:lnTo>
                <a:lnTo>
                  <a:pt x="2406653" y="2686666"/>
                </a:lnTo>
                <a:lnTo>
                  <a:pt x="2411585" y="2648566"/>
                </a:lnTo>
                <a:close/>
              </a:path>
              <a:path w="3028315" h="4337684">
                <a:moveTo>
                  <a:pt x="1306099" y="2953366"/>
                </a:moveTo>
                <a:lnTo>
                  <a:pt x="1214279" y="2953366"/>
                </a:lnTo>
                <a:lnTo>
                  <a:pt x="1167693" y="2966066"/>
                </a:lnTo>
                <a:lnTo>
                  <a:pt x="1120646" y="2966066"/>
                </a:lnTo>
                <a:lnTo>
                  <a:pt x="1073132" y="2978766"/>
                </a:lnTo>
                <a:lnTo>
                  <a:pt x="1025143" y="3004166"/>
                </a:lnTo>
                <a:lnTo>
                  <a:pt x="974902" y="3029566"/>
                </a:lnTo>
                <a:lnTo>
                  <a:pt x="927922" y="3054966"/>
                </a:lnTo>
                <a:lnTo>
                  <a:pt x="886429" y="3093066"/>
                </a:lnTo>
                <a:lnTo>
                  <a:pt x="852647" y="3131166"/>
                </a:lnTo>
                <a:lnTo>
                  <a:pt x="828801" y="3169266"/>
                </a:lnTo>
                <a:lnTo>
                  <a:pt x="1020387" y="3169266"/>
                </a:lnTo>
                <a:lnTo>
                  <a:pt x="1067759" y="3181966"/>
                </a:lnTo>
                <a:lnTo>
                  <a:pt x="1115173" y="3181966"/>
                </a:lnTo>
                <a:lnTo>
                  <a:pt x="1357249" y="3245466"/>
                </a:lnTo>
                <a:lnTo>
                  <a:pt x="1244027" y="3347066"/>
                </a:lnTo>
                <a:lnTo>
                  <a:pt x="1175638" y="3397866"/>
                </a:lnTo>
                <a:lnTo>
                  <a:pt x="1404415" y="3397866"/>
                </a:lnTo>
                <a:lnTo>
                  <a:pt x="1424808" y="3334366"/>
                </a:lnTo>
                <a:lnTo>
                  <a:pt x="1441624" y="3296266"/>
                </a:lnTo>
                <a:lnTo>
                  <a:pt x="1464484" y="3258166"/>
                </a:lnTo>
                <a:lnTo>
                  <a:pt x="1495542" y="3220066"/>
                </a:lnTo>
                <a:lnTo>
                  <a:pt x="1536953" y="3194666"/>
                </a:lnTo>
                <a:lnTo>
                  <a:pt x="1556789" y="3181966"/>
                </a:lnTo>
                <a:lnTo>
                  <a:pt x="1574863" y="3169266"/>
                </a:lnTo>
                <a:lnTo>
                  <a:pt x="1592460" y="3156566"/>
                </a:lnTo>
                <a:lnTo>
                  <a:pt x="1610867" y="3131166"/>
                </a:lnTo>
                <a:lnTo>
                  <a:pt x="1826003" y="3131166"/>
                </a:lnTo>
                <a:lnTo>
                  <a:pt x="1829808" y="3105766"/>
                </a:lnTo>
                <a:lnTo>
                  <a:pt x="1838026" y="3067666"/>
                </a:lnTo>
                <a:lnTo>
                  <a:pt x="1571243" y="3067666"/>
                </a:lnTo>
                <a:lnTo>
                  <a:pt x="1440553" y="2991466"/>
                </a:lnTo>
                <a:lnTo>
                  <a:pt x="1306099" y="2953366"/>
                </a:lnTo>
                <a:close/>
              </a:path>
              <a:path w="3028315" h="4337684">
                <a:moveTo>
                  <a:pt x="2815121" y="2153266"/>
                </a:moveTo>
                <a:lnTo>
                  <a:pt x="2679446" y="2153266"/>
                </a:lnTo>
                <a:lnTo>
                  <a:pt x="2660969" y="2204066"/>
                </a:lnTo>
                <a:lnTo>
                  <a:pt x="2647299" y="2254866"/>
                </a:lnTo>
                <a:lnTo>
                  <a:pt x="2637765" y="2292966"/>
                </a:lnTo>
                <a:lnTo>
                  <a:pt x="2631700" y="2343766"/>
                </a:lnTo>
                <a:lnTo>
                  <a:pt x="2628436" y="2394566"/>
                </a:lnTo>
                <a:lnTo>
                  <a:pt x="2627303" y="2445366"/>
                </a:lnTo>
                <a:lnTo>
                  <a:pt x="2627414" y="2458066"/>
                </a:lnTo>
                <a:lnTo>
                  <a:pt x="2627524" y="2470766"/>
                </a:lnTo>
                <a:lnTo>
                  <a:pt x="2627635" y="2483466"/>
                </a:lnTo>
                <a:lnTo>
                  <a:pt x="2628761" y="2534266"/>
                </a:lnTo>
                <a:lnTo>
                  <a:pt x="2630015" y="2585066"/>
                </a:lnTo>
                <a:lnTo>
                  <a:pt x="2630549" y="2623166"/>
                </a:lnTo>
                <a:lnTo>
                  <a:pt x="2630478" y="2661266"/>
                </a:lnTo>
                <a:lnTo>
                  <a:pt x="2630353" y="2673966"/>
                </a:lnTo>
                <a:lnTo>
                  <a:pt x="2630229" y="2686666"/>
                </a:lnTo>
                <a:lnTo>
                  <a:pt x="2627853" y="2724766"/>
                </a:lnTo>
                <a:lnTo>
                  <a:pt x="2622930" y="2775566"/>
                </a:lnTo>
                <a:lnTo>
                  <a:pt x="2616131" y="2826366"/>
                </a:lnTo>
                <a:lnTo>
                  <a:pt x="2609977" y="2889866"/>
                </a:lnTo>
                <a:lnTo>
                  <a:pt x="2604309" y="2940666"/>
                </a:lnTo>
                <a:lnTo>
                  <a:pt x="2598970" y="2991466"/>
                </a:lnTo>
                <a:lnTo>
                  <a:pt x="2588640" y="3093066"/>
                </a:lnTo>
                <a:lnTo>
                  <a:pt x="2589270" y="3105766"/>
                </a:lnTo>
                <a:lnTo>
                  <a:pt x="2592530" y="3118466"/>
                </a:lnTo>
                <a:lnTo>
                  <a:pt x="2597624" y="3143866"/>
                </a:lnTo>
                <a:lnTo>
                  <a:pt x="2603754" y="3169266"/>
                </a:lnTo>
                <a:lnTo>
                  <a:pt x="2627457" y="3143866"/>
                </a:lnTo>
                <a:lnTo>
                  <a:pt x="2647838" y="3118466"/>
                </a:lnTo>
                <a:lnTo>
                  <a:pt x="2664529" y="3105766"/>
                </a:lnTo>
                <a:lnTo>
                  <a:pt x="2677159" y="3080366"/>
                </a:lnTo>
                <a:lnTo>
                  <a:pt x="2700392" y="3042266"/>
                </a:lnTo>
                <a:lnTo>
                  <a:pt x="2723063" y="2991466"/>
                </a:lnTo>
                <a:lnTo>
                  <a:pt x="2745311" y="2953366"/>
                </a:lnTo>
                <a:lnTo>
                  <a:pt x="2767273" y="2902566"/>
                </a:lnTo>
                <a:lnTo>
                  <a:pt x="2810890" y="2813666"/>
                </a:lnTo>
                <a:lnTo>
                  <a:pt x="2829837" y="2762866"/>
                </a:lnTo>
                <a:lnTo>
                  <a:pt x="2840331" y="2724766"/>
                </a:lnTo>
                <a:lnTo>
                  <a:pt x="2844482" y="2673966"/>
                </a:lnTo>
                <a:lnTo>
                  <a:pt x="2844400" y="2610466"/>
                </a:lnTo>
                <a:lnTo>
                  <a:pt x="2839974" y="2508866"/>
                </a:lnTo>
                <a:lnTo>
                  <a:pt x="2837886" y="2458066"/>
                </a:lnTo>
                <a:lnTo>
                  <a:pt x="2834417" y="2407266"/>
                </a:lnTo>
                <a:lnTo>
                  <a:pt x="2829472" y="2369166"/>
                </a:lnTo>
                <a:lnTo>
                  <a:pt x="2822955" y="2318366"/>
                </a:lnTo>
                <a:lnTo>
                  <a:pt x="2816840" y="2267566"/>
                </a:lnTo>
                <a:lnTo>
                  <a:pt x="2813779" y="2216766"/>
                </a:lnTo>
                <a:lnTo>
                  <a:pt x="2813899" y="2178666"/>
                </a:lnTo>
                <a:lnTo>
                  <a:pt x="2813939" y="2165966"/>
                </a:lnTo>
                <a:lnTo>
                  <a:pt x="2815121" y="2153266"/>
                </a:lnTo>
                <a:close/>
              </a:path>
              <a:path w="3028315" h="4337684">
                <a:moveTo>
                  <a:pt x="2178430" y="2661266"/>
                </a:moveTo>
                <a:lnTo>
                  <a:pt x="1569338" y="2661266"/>
                </a:lnTo>
                <a:lnTo>
                  <a:pt x="1664003" y="2686666"/>
                </a:lnTo>
                <a:lnTo>
                  <a:pt x="1712068" y="2686666"/>
                </a:lnTo>
                <a:lnTo>
                  <a:pt x="1810952" y="2712066"/>
                </a:lnTo>
                <a:lnTo>
                  <a:pt x="1862286" y="2712066"/>
                </a:lnTo>
                <a:lnTo>
                  <a:pt x="1970024" y="2737466"/>
                </a:lnTo>
                <a:lnTo>
                  <a:pt x="1571243" y="3067666"/>
                </a:lnTo>
                <a:lnTo>
                  <a:pt x="1838026" y="3067666"/>
                </a:lnTo>
                <a:lnTo>
                  <a:pt x="1840766" y="3054966"/>
                </a:lnTo>
                <a:lnTo>
                  <a:pt x="1856523" y="3016866"/>
                </a:lnTo>
                <a:lnTo>
                  <a:pt x="1876625" y="2966066"/>
                </a:lnTo>
                <a:lnTo>
                  <a:pt x="1900621" y="2927966"/>
                </a:lnTo>
                <a:lnTo>
                  <a:pt x="1928058" y="2889866"/>
                </a:lnTo>
                <a:lnTo>
                  <a:pt x="1958482" y="2851766"/>
                </a:lnTo>
                <a:lnTo>
                  <a:pt x="1991442" y="2813666"/>
                </a:lnTo>
                <a:lnTo>
                  <a:pt x="2026485" y="2775566"/>
                </a:lnTo>
                <a:lnTo>
                  <a:pt x="2063158" y="2737466"/>
                </a:lnTo>
                <a:lnTo>
                  <a:pt x="2101008" y="2712066"/>
                </a:lnTo>
                <a:lnTo>
                  <a:pt x="2178430" y="2661266"/>
                </a:lnTo>
                <a:close/>
              </a:path>
              <a:path w="3028315" h="4337684">
                <a:moveTo>
                  <a:pt x="1875170" y="2419966"/>
                </a:moveTo>
                <a:lnTo>
                  <a:pt x="1738804" y="2419966"/>
                </a:lnTo>
                <a:lnTo>
                  <a:pt x="1552321" y="2470766"/>
                </a:lnTo>
                <a:lnTo>
                  <a:pt x="1511079" y="2496166"/>
                </a:lnTo>
                <a:lnTo>
                  <a:pt x="1469962" y="2508866"/>
                </a:lnTo>
                <a:lnTo>
                  <a:pt x="1429763" y="2534266"/>
                </a:lnTo>
                <a:lnTo>
                  <a:pt x="1391274" y="2559666"/>
                </a:lnTo>
                <a:lnTo>
                  <a:pt x="1355289" y="2585066"/>
                </a:lnTo>
                <a:lnTo>
                  <a:pt x="1322601" y="2623166"/>
                </a:lnTo>
                <a:lnTo>
                  <a:pt x="1294002" y="2673966"/>
                </a:lnTo>
                <a:lnTo>
                  <a:pt x="1342469" y="2673966"/>
                </a:lnTo>
                <a:lnTo>
                  <a:pt x="1361029" y="2686666"/>
                </a:lnTo>
                <a:lnTo>
                  <a:pt x="1375790" y="2673966"/>
                </a:lnTo>
                <a:lnTo>
                  <a:pt x="1471612" y="2648566"/>
                </a:lnTo>
                <a:lnTo>
                  <a:pt x="2411585" y="2648566"/>
                </a:lnTo>
                <a:lnTo>
                  <a:pt x="2413228" y="2635866"/>
                </a:lnTo>
                <a:lnTo>
                  <a:pt x="2421508" y="2585066"/>
                </a:lnTo>
                <a:lnTo>
                  <a:pt x="2429986" y="2546966"/>
                </a:lnTo>
                <a:lnTo>
                  <a:pt x="2182113" y="2546966"/>
                </a:lnTo>
                <a:lnTo>
                  <a:pt x="2052459" y="2470766"/>
                </a:lnTo>
                <a:lnTo>
                  <a:pt x="2008615" y="2458066"/>
                </a:lnTo>
                <a:lnTo>
                  <a:pt x="1964454" y="2432666"/>
                </a:lnTo>
                <a:lnTo>
                  <a:pt x="1919973" y="2432666"/>
                </a:lnTo>
                <a:lnTo>
                  <a:pt x="1875170" y="2419966"/>
                </a:lnTo>
                <a:close/>
              </a:path>
              <a:path w="3028315" h="4337684">
                <a:moveTo>
                  <a:pt x="2584770" y="2242166"/>
                </a:moveTo>
                <a:lnTo>
                  <a:pt x="2484501" y="2242166"/>
                </a:lnTo>
                <a:lnTo>
                  <a:pt x="2444129" y="2280266"/>
                </a:lnTo>
                <a:lnTo>
                  <a:pt x="2182113" y="2546966"/>
                </a:lnTo>
                <a:lnTo>
                  <a:pt x="2429986" y="2546966"/>
                </a:lnTo>
                <a:lnTo>
                  <a:pt x="2432811" y="2534266"/>
                </a:lnTo>
                <a:lnTo>
                  <a:pt x="2446505" y="2483466"/>
                </a:lnTo>
                <a:lnTo>
                  <a:pt x="2462901" y="2432666"/>
                </a:lnTo>
                <a:lnTo>
                  <a:pt x="2482310" y="2394566"/>
                </a:lnTo>
                <a:lnTo>
                  <a:pt x="2505043" y="2343766"/>
                </a:lnTo>
                <a:lnTo>
                  <a:pt x="2531410" y="2305666"/>
                </a:lnTo>
                <a:lnTo>
                  <a:pt x="2561723" y="2267566"/>
                </a:lnTo>
                <a:lnTo>
                  <a:pt x="2584770" y="2242166"/>
                </a:lnTo>
                <a:close/>
              </a:path>
              <a:path w="3028315" h="4337684">
                <a:moveTo>
                  <a:pt x="2460116" y="2026266"/>
                </a:moveTo>
                <a:lnTo>
                  <a:pt x="2127996" y="2026266"/>
                </a:lnTo>
                <a:lnTo>
                  <a:pt x="1944840" y="2077066"/>
                </a:lnTo>
                <a:lnTo>
                  <a:pt x="1899571" y="2102466"/>
                </a:lnTo>
                <a:lnTo>
                  <a:pt x="1854464" y="2115166"/>
                </a:lnTo>
                <a:lnTo>
                  <a:pt x="1809496" y="2140566"/>
                </a:lnTo>
                <a:lnTo>
                  <a:pt x="1767641" y="2153266"/>
                </a:lnTo>
                <a:lnTo>
                  <a:pt x="1727860" y="2178666"/>
                </a:lnTo>
                <a:lnTo>
                  <a:pt x="1690121" y="2204066"/>
                </a:lnTo>
                <a:lnTo>
                  <a:pt x="1654393" y="2242166"/>
                </a:lnTo>
                <a:lnTo>
                  <a:pt x="1620647" y="2292966"/>
                </a:lnTo>
                <a:lnTo>
                  <a:pt x="1645965" y="2292966"/>
                </a:lnTo>
                <a:lnTo>
                  <a:pt x="1667271" y="2305666"/>
                </a:lnTo>
                <a:lnTo>
                  <a:pt x="1700276" y="2305666"/>
                </a:lnTo>
                <a:lnTo>
                  <a:pt x="1845437" y="2267566"/>
                </a:lnTo>
                <a:lnTo>
                  <a:pt x="1894150" y="2267566"/>
                </a:lnTo>
                <a:lnTo>
                  <a:pt x="1942998" y="2254866"/>
                </a:lnTo>
                <a:lnTo>
                  <a:pt x="2427079" y="2254866"/>
                </a:lnTo>
                <a:lnTo>
                  <a:pt x="2484501" y="2242166"/>
                </a:lnTo>
                <a:lnTo>
                  <a:pt x="2584770" y="2242166"/>
                </a:lnTo>
                <a:lnTo>
                  <a:pt x="2596293" y="2229466"/>
                </a:lnTo>
                <a:lnTo>
                  <a:pt x="2635430" y="2191366"/>
                </a:lnTo>
                <a:lnTo>
                  <a:pt x="2679446" y="2153266"/>
                </a:lnTo>
                <a:lnTo>
                  <a:pt x="2815121" y="2153266"/>
                </a:lnTo>
                <a:lnTo>
                  <a:pt x="2817485" y="2127866"/>
                </a:lnTo>
                <a:lnTo>
                  <a:pt x="2824584" y="2077066"/>
                </a:lnTo>
                <a:lnTo>
                  <a:pt x="2831796" y="2051666"/>
                </a:lnTo>
                <a:lnTo>
                  <a:pt x="2527962" y="2051666"/>
                </a:lnTo>
                <a:lnTo>
                  <a:pt x="2509138" y="2038966"/>
                </a:lnTo>
                <a:lnTo>
                  <a:pt x="2460116" y="2026266"/>
                </a:lnTo>
                <a:close/>
              </a:path>
              <a:path w="3028315" h="4337684">
                <a:moveTo>
                  <a:pt x="2975472" y="1810366"/>
                </a:moveTo>
                <a:lnTo>
                  <a:pt x="2891408" y="1810366"/>
                </a:lnTo>
                <a:lnTo>
                  <a:pt x="2859142" y="1861166"/>
                </a:lnTo>
                <a:lnTo>
                  <a:pt x="2826864" y="1899266"/>
                </a:lnTo>
                <a:lnTo>
                  <a:pt x="2794206" y="1937366"/>
                </a:lnTo>
                <a:lnTo>
                  <a:pt x="2760796" y="1962766"/>
                </a:lnTo>
                <a:lnTo>
                  <a:pt x="2726264" y="2000866"/>
                </a:lnTo>
                <a:lnTo>
                  <a:pt x="2690240" y="2026266"/>
                </a:lnTo>
                <a:lnTo>
                  <a:pt x="2668123" y="2038966"/>
                </a:lnTo>
                <a:lnTo>
                  <a:pt x="2641790" y="2051666"/>
                </a:lnTo>
                <a:lnTo>
                  <a:pt x="2831796" y="2051666"/>
                </a:lnTo>
                <a:lnTo>
                  <a:pt x="2850103" y="1988166"/>
                </a:lnTo>
                <a:lnTo>
                  <a:pt x="2868854" y="1950066"/>
                </a:lnTo>
                <a:lnTo>
                  <a:pt x="2891821" y="1911966"/>
                </a:lnTo>
                <a:lnTo>
                  <a:pt x="2919170" y="1873866"/>
                </a:lnTo>
                <a:lnTo>
                  <a:pt x="2951066" y="1835766"/>
                </a:lnTo>
                <a:lnTo>
                  <a:pt x="2975472" y="1810366"/>
                </a:lnTo>
                <a:close/>
              </a:path>
              <a:path w="3028315" h="4337684">
                <a:moveTo>
                  <a:pt x="2363370" y="2013566"/>
                </a:moveTo>
                <a:lnTo>
                  <a:pt x="2221149" y="2013566"/>
                </a:lnTo>
                <a:lnTo>
                  <a:pt x="2174422" y="2026266"/>
                </a:lnTo>
                <a:lnTo>
                  <a:pt x="2411534" y="2026266"/>
                </a:lnTo>
                <a:lnTo>
                  <a:pt x="2363370" y="2013566"/>
                </a:lnTo>
                <a:close/>
              </a:path>
              <a:path w="3028315" h="4337684">
                <a:moveTo>
                  <a:pt x="2713976" y="1607166"/>
                </a:moveTo>
                <a:lnTo>
                  <a:pt x="2512732" y="1607166"/>
                </a:lnTo>
                <a:lnTo>
                  <a:pt x="2465027" y="1619866"/>
                </a:lnTo>
                <a:lnTo>
                  <a:pt x="2373178" y="1645266"/>
                </a:lnTo>
                <a:lnTo>
                  <a:pt x="2285750" y="1670666"/>
                </a:lnTo>
                <a:lnTo>
                  <a:pt x="2243569" y="1696066"/>
                </a:lnTo>
                <a:lnTo>
                  <a:pt x="2202344" y="1708766"/>
                </a:lnTo>
                <a:lnTo>
                  <a:pt x="2162025" y="1734166"/>
                </a:lnTo>
                <a:lnTo>
                  <a:pt x="2122563" y="1759566"/>
                </a:lnTo>
                <a:lnTo>
                  <a:pt x="2083909" y="1797666"/>
                </a:lnTo>
                <a:lnTo>
                  <a:pt x="2046011" y="1823066"/>
                </a:lnTo>
                <a:lnTo>
                  <a:pt x="2008822" y="1861166"/>
                </a:lnTo>
                <a:lnTo>
                  <a:pt x="1972291" y="1886566"/>
                </a:lnTo>
                <a:lnTo>
                  <a:pt x="1936368" y="1924666"/>
                </a:lnTo>
                <a:lnTo>
                  <a:pt x="1930332" y="1924666"/>
                </a:lnTo>
                <a:lnTo>
                  <a:pt x="1925320" y="1937366"/>
                </a:lnTo>
                <a:lnTo>
                  <a:pt x="1919831" y="1962766"/>
                </a:lnTo>
                <a:lnTo>
                  <a:pt x="1912365" y="1975466"/>
                </a:lnTo>
                <a:lnTo>
                  <a:pt x="1987423" y="1975466"/>
                </a:lnTo>
                <a:lnTo>
                  <a:pt x="2035413" y="1962766"/>
                </a:lnTo>
                <a:lnTo>
                  <a:pt x="2083920" y="1937366"/>
                </a:lnTo>
                <a:lnTo>
                  <a:pt x="2231996" y="1899266"/>
                </a:lnTo>
                <a:lnTo>
                  <a:pt x="2282022" y="1899266"/>
                </a:lnTo>
                <a:lnTo>
                  <a:pt x="2332290" y="1886566"/>
                </a:lnTo>
                <a:lnTo>
                  <a:pt x="2382744" y="1886566"/>
                </a:lnTo>
                <a:lnTo>
                  <a:pt x="2433330" y="1873866"/>
                </a:lnTo>
                <a:lnTo>
                  <a:pt x="2483992" y="1873866"/>
                </a:lnTo>
                <a:lnTo>
                  <a:pt x="2534675" y="1861166"/>
                </a:lnTo>
                <a:lnTo>
                  <a:pt x="2585324" y="1861166"/>
                </a:lnTo>
                <a:lnTo>
                  <a:pt x="2635884" y="1848466"/>
                </a:lnTo>
                <a:lnTo>
                  <a:pt x="2683771" y="1848466"/>
                </a:lnTo>
                <a:lnTo>
                  <a:pt x="2732431" y="1835766"/>
                </a:lnTo>
                <a:lnTo>
                  <a:pt x="2782701" y="1835766"/>
                </a:lnTo>
                <a:lnTo>
                  <a:pt x="2835415" y="1823066"/>
                </a:lnTo>
                <a:lnTo>
                  <a:pt x="2891408" y="1810366"/>
                </a:lnTo>
                <a:lnTo>
                  <a:pt x="2975472" y="1810366"/>
                </a:lnTo>
                <a:lnTo>
                  <a:pt x="2987675" y="1797666"/>
                </a:lnTo>
                <a:lnTo>
                  <a:pt x="3027806" y="1759566"/>
                </a:lnTo>
                <a:lnTo>
                  <a:pt x="3027806" y="1619866"/>
                </a:lnTo>
                <a:lnTo>
                  <a:pt x="2764004" y="1619866"/>
                </a:lnTo>
                <a:lnTo>
                  <a:pt x="2713976" y="1607166"/>
                </a:lnTo>
                <a:close/>
              </a:path>
              <a:path w="3028315" h="4337684">
                <a:moveTo>
                  <a:pt x="3027806" y="1581766"/>
                </a:moveTo>
                <a:lnTo>
                  <a:pt x="2961258" y="1594466"/>
                </a:lnTo>
                <a:lnTo>
                  <a:pt x="2912282" y="1607166"/>
                </a:lnTo>
                <a:lnTo>
                  <a:pt x="2813700" y="1607166"/>
                </a:lnTo>
                <a:lnTo>
                  <a:pt x="2764004" y="1619866"/>
                </a:lnTo>
                <a:lnTo>
                  <a:pt x="3027806" y="1619866"/>
                </a:lnTo>
                <a:lnTo>
                  <a:pt x="3027806" y="1581766"/>
                </a:lnTo>
                <a:close/>
              </a:path>
              <a:path w="3028315" h="4337684">
                <a:moveTo>
                  <a:pt x="3027806" y="1091564"/>
                </a:moveTo>
                <a:lnTo>
                  <a:pt x="2917189" y="1104646"/>
                </a:lnTo>
                <a:lnTo>
                  <a:pt x="2865018" y="1115372"/>
                </a:lnTo>
                <a:lnTo>
                  <a:pt x="2813565" y="1128236"/>
                </a:lnTo>
                <a:lnTo>
                  <a:pt x="2762814" y="1143221"/>
                </a:lnTo>
                <a:lnTo>
                  <a:pt x="2712750" y="1160309"/>
                </a:lnTo>
                <a:lnTo>
                  <a:pt x="2663357" y="1179486"/>
                </a:lnTo>
                <a:lnTo>
                  <a:pt x="2614619" y="1200733"/>
                </a:lnTo>
                <a:lnTo>
                  <a:pt x="2566521" y="1224034"/>
                </a:lnTo>
                <a:lnTo>
                  <a:pt x="2519047" y="1249372"/>
                </a:lnTo>
                <a:lnTo>
                  <a:pt x="2434048" y="1299309"/>
                </a:lnTo>
                <a:lnTo>
                  <a:pt x="2395997" y="1322387"/>
                </a:lnTo>
                <a:lnTo>
                  <a:pt x="2359400" y="1347275"/>
                </a:lnTo>
                <a:lnTo>
                  <a:pt x="2325624" y="1375283"/>
                </a:lnTo>
                <a:lnTo>
                  <a:pt x="2293591" y="1406341"/>
                </a:lnTo>
                <a:lnTo>
                  <a:pt x="2264649" y="1440227"/>
                </a:lnTo>
                <a:lnTo>
                  <a:pt x="2243291" y="1478765"/>
                </a:lnTo>
                <a:lnTo>
                  <a:pt x="2234009" y="1523777"/>
                </a:lnTo>
                <a:lnTo>
                  <a:pt x="2241296" y="1577086"/>
                </a:lnTo>
                <a:lnTo>
                  <a:pt x="2255746" y="1572680"/>
                </a:lnTo>
                <a:lnTo>
                  <a:pt x="2268315" y="1569180"/>
                </a:lnTo>
                <a:lnTo>
                  <a:pt x="2278836" y="1565441"/>
                </a:lnTo>
                <a:lnTo>
                  <a:pt x="2287142" y="1560321"/>
                </a:lnTo>
                <a:lnTo>
                  <a:pt x="2328484" y="1527234"/>
                </a:lnTo>
                <a:lnTo>
                  <a:pt x="2371489" y="1498801"/>
                </a:lnTo>
                <a:lnTo>
                  <a:pt x="2416015" y="1474624"/>
                </a:lnTo>
                <a:lnTo>
                  <a:pt x="2461919" y="1454306"/>
                </a:lnTo>
                <a:lnTo>
                  <a:pt x="2509059" y="1437449"/>
                </a:lnTo>
                <a:lnTo>
                  <a:pt x="2557293" y="1423655"/>
                </a:lnTo>
                <a:lnTo>
                  <a:pt x="2606478" y="1412527"/>
                </a:lnTo>
                <a:lnTo>
                  <a:pt x="2656471" y="1403666"/>
                </a:lnTo>
                <a:lnTo>
                  <a:pt x="2707130" y="1396676"/>
                </a:lnTo>
                <a:lnTo>
                  <a:pt x="2758312" y="1391158"/>
                </a:lnTo>
                <a:lnTo>
                  <a:pt x="2835243" y="1383474"/>
                </a:lnTo>
                <a:lnTo>
                  <a:pt x="2873648" y="1379120"/>
                </a:lnTo>
                <a:lnTo>
                  <a:pt x="2911982" y="1374267"/>
                </a:lnTo>
                <a:lnTo>
                  <a:pt x="3027806" y="1353946"/>
                </a:lnTo>
                <a:lnTo>
                  <a:pt x="3027806" y="1091564"/>
                </a:lnTo>
                <a:close/>
              </a:path>
              <a:path w="3028315" h="4337684">
                <a:moveTo>
                  <a:pt x="3027806" y="607949"/>
                </a:moveTo>
                <a:lnTo>
                  <a:pt x="2963733" y="620069"/>
                </a:lnTo>
                <a:lnTo>
                  <a:pt x="2903674" y="641643"/>
                </a:lnTo>
                <a:lnTo>
                  <a:pt x="2827058" y="680454"/>
                </a:lnTo>
                <a:lnTo>
                  <a:pt x="2781570" y="706902"/>
                </a:lnTo>
                <a:lnTo>
                  <a:pt x="2737441" y="734948"/>
                </a:lnTo>
                <a:lnTo>
                  <a:pt x="2694692" y="764624"/>
                </a:lnTo>
                <a:lnTo>
                  <a:pt x="2653344" y="795960"/>
                </a:lnTo>
                <a:lnTo>
                  <a:pt x="2613418" y="828987"/>
                </a:lnTo>
                <a:lnTo>
                  <a:pt x="2574935" y="863736"/>
                </a:lnTo>
                <a:lnTo>
                  <a:pt x="2537916" y="900238"/>
                </a:lnTo>
                <a:lnTo>
                  <a:pt x="2502383" y="938524"/>
                </a:lnTo>
                <a:lnTo>
                  <a:pt x="2468357" y="978625"/>
                </a:lnTo>
                <a:lnTo>
                  <a:pt x="2435859" y="1020572"/>
                </a:lnTo>
                <a:lnTo>
                  <a:pt x="2417317" y="1059814"/>
                </a:lnTo>
                <a:lnTo>
                  <a:pt x="2416978" y="1064644"/>
                </a:lnTo>
                <a:lnTo>
                  <a:pt x="2418794" y="1071498"/>
                </a:lnTo>
                <a:lnTo>
                  <a:pt x="2422157" y="1081496"/>
                </a:lnTo>
                <a:lnTo>
                  <a:pt x="2426461" y="1095755"/>
                </a:lnTo>
                <a:lnTo>
                  <a:pt x="2446061" y="1086778"/>
                </a:lnTo>
                <a:lnTo>
                  <a:pt x="2465339" y="1078611"/>
                </a:lnTo>
                <a:lnTo>
                  <a:pt x="2483022" y="1069681"/>
                </a:lnTo>
                <a:lnTo>
                  <a:pt x="2497835" y="1058417"/>
                </a:lnTo>
                <a:lnTo>
                  <a:pt x="2538173" y="1022795"/>
                </a:lnTo>
                <a:lnTo>
                  <a:pt x="2581125" y="992383"/>
                </a:lnTo>
                <a:lnTo>
                  <a:pt x="2626351" y="966744"/>
                </a:lnTo>
                <a:lnTo>
                  <a:pt x="2673513" y="945445"/>
                </a:lnTo>
                <a:lnTo>
                  <a:pt x="2722270" y="928048"/>
                </a:lnTo>
                <a:lnTo>
                  <a:pt x="2772282" y="914120"/>
                </a:lnTo>
                <a:lnTo>
                  <a:pt x="2823209" y="903224"/>
                </a:lnTo>
                <a:lnTo>
                  <a:pt x="3027806" y="871220"/>
                </a:lnTo>
                <a:lnTo>
                  <a:pt x="3027806" y="607949"/>
                </a:lnTo>
                <a:close/>
              </a:path>
              <a:path w="3028315" h="4337684">
                <a:moveTo>
                  <a:pt x="3027806" y="249936"/>
                </a:moveTo>
                <a:lnTo>
                  <a:pt x="2932683" y="313563"/>
                </a:lnTo>
                <a:lnTo>
                  <a:pt x="2891520" y="343824"/>
                </a:lnTo>
                <a:lnTo>
                  <a:pt x="2850641" y="374491"/>
                </a:lnTo>
                <a:lnTo>
                  <a:pt x="2769361" y="436372"/>
                </a:lnTo>
                <a:lnTo>
                  <a:pt x="2734563" y="478996"/>
                </a:lnTo>
                <a:lnTo>
                  <a:pt x="2720070" y="504255"/>
                </a:lnTo>
                <a:lnTo>
                  <a:pt x="2705100" y="528954"/>
                </a:lnTo>
                <a:lnTo>
                  <a:pt x="2715259" y="540638"/>
                </a:lnTo>
                <a:lnTo>
                  <a:pt x="2720212" y="546480"/>
                </a:lnTo>
                <a:lnTo>
                  <a:pt x="2734851" y="543732"/>
                </a:lnTo>
                <a:lnTo>
                  <a:pt x="2749978" y="541543"/>
                </a:lnTo>
                <a:lnTo>
                  <a:pt x="2763843" y="538140"/>
                </a:lnTo>
                <a:lnTo>
                  <a:pt x="2774696" y="531749"/>
                </a:lnTo>
                <a:lnTo>
                  <a:pt x="2811079" y="499549"/>
                </a:lnTo>
                <a:lnTo>
                  <a:pt x="2849395" y="471725"/>
                </a:lnTo>
                <a:lnTo>
                  <a:pt x="2889504" y="447992"/>
                </a:lnTo>
                <a:lnTo>
                  <a:pt x="2931263" y="428069"/>
                </a:lnTo>
                <a:lnTo>
                  <a:pt x="2974532" y="411675"/>
                </a:lnTo>
                <a:lnTo>
                  <a:pt x="3019171" y="398525"/>
                </a:lnTo>
                <a:lnTo>
                  <a:pt x="3027806" y="396875"/>
                </a:lnTo>
                <a:lnTo>
                  <a:pt x="3027806" y="249936"/>
                </a:lnTo>
                <a:close/>
              </a:path>
              <a:path w="3028315" h="4337684">
                <a:moveTo>
                  <a:pt x="2973606" y="164929"/>
                </a:moveTo>
                <a:lnTo>
                  <a:pt x="2937132" y="164929"/>
                </a:lnTo>
                <a:lnTo>
                  <a:pt x="2959099" y="165639"/>
                </a:lnTo>
                <a:lnTo>
                  <a:pt x="2973606" y="164929"/>
                </a:lnTo>
                <a:close/>
              </a:path>
              <a:path w="3028315" h="4337684">
                <a:moveTo>
                  <a:pt x="3027806" y="0"/>
                </a:moveTo>
                <a:lnTo>
                  <a:pt x="2992326" y="39862"/>
                </a:lnTo>
                <a:lnTo>
                  <a:pt x="2958591" y="81407"/>
                </a:lnTo>
                <a:lnTo>
                  <a:pt x="2937605" y="115252"/>
                </a:lnTo>
                <a:lnTo>
                  <a:pt x="2925766" y="137592"/>
                </a:lnTo>
                <a:lnTo>
                  <a:pt x="2910888" y="164778"/>
                </a:lnTo>
                <a:lnTo>
                  <a:pt x="2910806" y="164929"/>
                </a:lnTo>
                <a:lnTo>
                  <a:pt x="2910712" y="165100"/>
                </a:lnTo>
                <a:lnTo>
                  <a:pt x="2973606" y="164929"/>
                </a:lnTo>
                <a:lnTo>
                  <a:pt x="2976685" y="164778"/>
                </a:lnTo>
                <a:lnTo>
                  <a:pt x="2989960" y="159892"/>
                </a:lnTo>
                <a:lnTo>
                  <a:pt x="3027806" y="137287"/>
                </a:lnTo>
                <a:lnTo>
                  <a:pt x="3027806" y="0"/>
                </a:lnTo>
                <a:close/>
              </a:path>
            </a:pathLst>
          </a:custGeom>
          <a:solidFill>
            <a:srgbClr val="5D6A76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16687" y="2530982"/>
            <a:ext cx="11758930" cy="2999105"/>
            <a:chOff x="216687" y="2530982"/>
            <a:chExt cx="11758930" cy="2999105"/>
          </a:xfrm>
        </p:grpSpPr>
        <p:sp>
          <p:nvSpPr>
            <p:cNvPr id="6" name="object 6"/>
            <p:cNvSpPr/>
            <p:nvPr/>
          </p:nvSpPr>
          <p:spPr>
            <a:xfrm>
              <a:off x="1033767" y="2530982"/>
              <a:ext cx="3009900" cy="898525"/>
            </a:xfrm>
            <a:custGeom>
              <a:avLst/>
              <a:gdLst/>
              <a:ahLst/>
              <a:cxnLst/>
              <a:rect l="l" t="t" r="r" b="b"/>
              <a:pathLst>
                <a:path w="3009900" h="898525">
                  <a:moveTo>
                    <a:pt x="342303" y="598843"/>
                  </a:moveTo>
                  <a:lnTo>
                    <a:pt x="341350" y="584263"/>
                  </a:lnTo>
                  <a:lnTo>
                    <a:pt x="335013" y="571119"/>
                  </a:lnTo>
                  <a:lnTo>
                    <a:pt x="323735" y="561086"/>
                  </a:lnTo>
                  <a:lnTo>
                    <a:pt x="309410" y="556183"/>
                  </a:lnTo>
                  <a:lnTo>
                    <a:pt x="294817" y="557136"/>
                  </a:lnTo>
                  <a:lnTo>
                    <a:pt x="281635" y="563499"/>
                  </a:lnTo>
                  <a:lnTo>
                    <a:pt x="271538" y="574802"/>
                  </a:lnTo>
                  <a:lnTo>
                    <a:pt x="209245" y="681659"/>
                  </a:lnTo>
                  <a:lnTo>
                    <a:pt x="171145" y="746975"/>
                  </a:lnTo>
                  <a:lnTo>
                    <a:pt x="209219" y="681659"/>
                  </a:lnTo>
                  <a:lnTo>
                    <a:pt x="209245" y="0"/>
                  </a:lnTo>
                  <a:lnTo>
                    <a:pt x="133045" y="0"/>
                  </a:lnTo>
                  <a:lnTo>
                    <a:pt x="133045" y="681659"/>
                  </a:lnTo>
                  <a:lnTo>
                    <a:pt x="70713" y="574802"/>
                  </a:lnTo>
                  <a:lnTo>
                    <a:pt x="60642" y="563499"/>
                  </a:lnTo>
                  <a:lnTo>
                    <a:pt x="47498" y="557136"/>
                  </a:lnTo>
                  <a:lnTo>
                    <a:pt x="32918" y="556183"/>
                  </a:lnTo>
                  <a:lnTo>
                    <a:pt x="18605" y="561086"/>
                  </a:lnTo>
                  <a:lnTo>
                    <a:pt x="7289" y="571119"/>
                  </a:lnTo>
                  <a:lnTo>
                    <a:pt x="939" y="584263"/>
                  </a:lnTo>
                  <a:lnTo>
                    <a:pt x="0" y="598843"/>
                  </a:lnTo>
                  <a:lnTo>
                    <a:pt x="4889" y="613156"/>
                  </a:lnTo>
                  <a:lnTo>
                    <a:pt x="171145" y="898144"/>
                  </a:lnTo>
                  <a:lnTo>
                    <a:pt x="215239" y="822579"/>
                  </a:lnTo>
                  <a:lnTo>
                    <a:pt x="337451" y="613156"/>
                  </a:lnTo>
                  <a:lnTo>
                    <a:pt x="342303" y="598843"/>
                  </a:lnTo>
                  <a:close/>
                </a:path>
                <a:path w="3009900" h="898525">
                  <a:moveTo>
                    <a:pt x="3009404" y="203962"/>
                  </a:moveTo>
                  <a:lnTo>
                    <a:pt x="2962160" y="144272"/>
                  </a:lnTo>
                  <a:lnTo>
                    <a:pt x="2284082" y="680605"/>
                  </a:lnTo>
                  <a:lnTo>
                    <a:pt x="2329319" y="565277"/>
                  </a:lnTo>
                  <a:lnTo>
                    <a:pt x="2320417" y="524167"/>
                  </a:lnTo>
                  <a:lnTo>
                    <a:pt x="2292820" y="513346"/>
                  </a:lnTo>
                  <a:lnTo>
                    <a:pt x="2278545" y="516496"/>
                  </a:lnTo>
                  <a:lnTo>
                    <a:pt x="2266505" y="524776"/>
                  </a:lnTo>
                  <a:lnTo>
                    <a:pt x="2258326" y="537464"/>
                  </a:lnTo>
                  <a:lnTo>
                    <a:pt x="2137930" y="844677"/>
                  </a:lnTo>
                  <a:lnTo>
                    <a:pt x="2257844" y="827659"/>
                  </a:lnTo>
                  <a:lnTo>
                    <a:pt x="2464574" y="798322"/>
                  </a:lnTo>
                  <a:lnTo>
                    <a:pt x="2478824" y="793292"/>
                  </a:lnTo>
                  <a:lnTo>
                    <a:pt x="2489670" y="783513"/>
                  </a:lnTo>
                  <a:lnTo>
                    <a:pt x="2496058" y="770382"/>
                  </a:lnTo>
                  <a:lnTo>
                    <a:pt x="2496959" y="755269"/>
                  </a:lnTo>
                  <a:lnTo>
                    <a:pt x="2491917" y="741019"/>
                  </a:lnTo>
                  <a:lnTo>
                    <a:pt x="2482138" y="730173"/>
                  </a:lnTo>
                  <a:lnTo>
                    <a:pt x="2469007" y="723785"/>
                  </a:lnTo>
                  <a:lnTo>
                    <a:pt x="2453906" y="722884"/>
                  </a:lnTo>
                  <a:lnTo>
                    <a:pt x="2331313" y="740295"/>
                  </a:lnTo>
                  <a:lnTo>
                    <a:pt x="3009404" y="203962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687" y="3416426"/>
              <a:ext cx="11758549" cy="18213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48448" y="3841368"/>
              <a:ext cx="342900" cy="1688464"/>
            </a:xfrm>
            <a:custGeom>
              <a:avLst/>
              <a:gdLst/>
              <a:ahLst/>
              <a:cxnLst/>
              <a:rect l="l" t="t" r="r" b="b"/>
              <a:pathLst>
                <a:path w="342900" h="1688464">
                  <a:moveTo>
                    <a:pt x="171164" y="151365"/>
                  </a:moveTo>
                  <a:lnTo>
                    <a:pt x="133127" y="216571"/>
                  </a:lnTo>
                  <a:lnTo>
                    <a:pt x="133000" y="1688337"/>
                  </a:lnTo>
                  <a:lnTo>
                    <a:pt x="209200" y="1688337"/>
                  </a:lnTo>
                  <a:lnTo>
                    <a:pt x="209200" y="216571"/>
                  </a:lnTo>
                  <a:lnTo>
                    <a:pt x="171164" y="151365"/>
                  </a:lnTo>
                  <a:close/>
                </a:path>
                <a:path w="342900" h="1688464">
                  <a:moveTo>
                    <a:pt x="171100" y="0"/>
                  </a:moveTo>
                  <a:lnTo>
                    <a:pt x="4857" y="284987"/>
                  </a:lnTo>
                  <a:lnTo>
                    <a:pt x="0" y="299305"/>
                  </a:lnTo>
                  <a:lnTo>
                    <a:pt x="952" y="313896"/>
                  </a:lnTo>
                  <a:lnTo>
                    <a:pt x="7286" y="327082"/>
                  </a:lnTo>
                  <a:lnTo>
                    <a:pt x="18573" y="337184"/>
                  </a:lnTo>
                  <a:lnTo>
                    <a:pt x="32891" y="342042"/>
                  </a:lnTo>
                  <a:lnTo>
                    <a:pt x="47482" y="341090"/>
                  </a:lnTo>
                  <a:lnTo>
                    <a:pt x="60668" y="334756"/>
                  </a:lnTo>
                  <a:lnTo>
                    <a:pt x="70770" y="323468"/>
                  </a:lnTo>
                  <a:lnTo>
                    <a:pt x="133000" y="216789"/>
                  </a:lnTo>
                  <a:lnTo>
                    <a:pt x="133000" y="75564"/>
                  </a:lnTo>
                  <a:lnTo>
                    <a:pt x="215214" y="75564"/>
                  </a:lnTo>
                  <a:lnTo>
                    <a:pt x="171100" y="0"/>
                  </a:lnTo>
                  <a:close/>
                </a:path>
                <a:path w="342900" h="1688464">
                  <a:moveTo>
                    <a:pt x="215214" y="75564"/>
                  </a:moveTo>
                  <a:lnTo>
                    <a:pt x="209200" y="75564"/>
                  </a:lnTo>
                  <a:lnTo>
                    <a:pt x="209327" y="216789"/>
                  </a:lnTo>
                  <a:lnTo>
                    <a:pt x="271557" y="323468"/>
                  </a:lnTo>
                  <a:lnTo>
                    <a:pt x="281660" y="334756"/>
                  </a:lnTo>
                  <a:lnTo>
                    <a:pt x="294846" y="341090"/>
                  </a:lnTo>
                  <a:lnTo>
                    <a:pt x="309437" y="342042"/>
                  </a:lnTo>
                  <a:lnTo>
                    <a:pt x="323754" y="337184"/>
                  </a:lnTo>
                  <a:lnTo>
                    <a:pt x="335041" y="327082"/>
                  </a:lnTo>
                  <a:lnTo>
                    <a:pt x="341376" y="313896"/>
                  </a:lnTo>
                  <a:lnTo>
                    <a:pt x="342328" y="299305"/>
                  </a:lnTo>
                  <a:lnTo>
                    <a:pt x="337470" y="284987"/>
                  </a:lnTo>
                  <a:lnTo>
                    <a:pt x="215214" y="75564"/>
                  </a:lnTo>
                  <a:close/>
                </a:path>
                <a:path w="342900" h="1688464">
                  <a:moveTo>
                    <a:pt x="209200" y="75564"/>
                  </a:moveTo>
                  <a:lnTo>
                    <a:pt x="133000" y="75564"/>
                  </a:lnTo>
                  <a:lnTo>
                    <a:pt x="133000" y="216571"/>
                  </a:lnTo>
                  <a:lnTo>
                    <a:pt x="171164" y="151365"/>
                  </a:lnTo>
                  <a:lnTo>
                    <a:pt x="138207" y="94868"/>
                  </a:lnTo>
                  <a:lnTo>
                    <a:pt x="209200" y="94868"/>
                  </a:lnTo>
                  <a:lnTo>
                    <a:pt x="209200" y="75564"/>
                  </a:lnTo>
                  <a:close/>
                </a:path>
                <a:path w="342900" h="1688464">
                  <a:moveTo>
                    <a:pt x="209200" y="94868"/>
                  </a:moveTo>
                  <a:lnTo>
                    <a:pt x="204120" y="94868"/>
                  </a:lnTo>
                  <a:lnTo>
                    <a:pt x="171164" y="151365"/>
                  </a:lnTo>
                  <a:lnTo>
                    <a:pt x="209200" y="216571"/>
                  </a:lnTo>
                  <a:lnTo>
                    <a:pt x="209200" y="94868"/>
                  </a:lnTo>
                  <a:close/>
                </a:path>
                <a:path w="342900" h="1688464">
                  <a:moveTo>
                    <a:pt x="204120" y="94868"/>
                  </a:moveTo>
                  <a:lnTo>
                    <a:pt x="138207" y="94868"/>
                  </a:lnTo>
                  <a:lnTo>
                    <a:pt x="171164" y="151365"/>
                  </a:lnTo>
                  <a:lnTo>
                    <a:pt x="204120" y="94868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8163" y="82042"/>
            <a:ext cx="3609975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100" dirty="0">
                <a:solidFill>
                  <a:srgbClr val="533D34"/>
                </a:solidFill>
                <a:latin typeface="Calibri"/>
                <a:cs typeface="Calibri"/>
              </a:rPr>
              <a:t>WELCOME</a:t>
            </a:r>
            <a:r>
              <a:rPr sz="22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TAB</a:t>
            </a:r>
            <a:r>
              <a:rPr sz="2200" spc="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Login</a:t>
            </a:r>
            <a:r>
              <a:rPr sz="2200" spc="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opens</a:t>
            </a:r>
            <a:r>
              <a:rPr sz="2200" spc="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to the</a:t>
            </a:r>
            <a:r>
              <a:rPr sz="22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“Welcome”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Tab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This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is</a:t>
            </a:r>
            <a:r>
              <a:rPr sz="22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News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&amp;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Event</a:t>
            </a:r>
            <a:r>
              <a:rPr sz="22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65" dirty="0">
                <a:solidFill>
                  <a:srgbClr val="533D34"/>
                </a:solidFill>
                <a:latin typeface="Calibri"/>
                <a:cs typeface="Calibri"/>
              </a:rPr>
              <a:t>Page</a:t>
            </a:r>
            <a:r>
              <a:rPr sz="22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 Food 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22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80" dirty="0">
                <a:solidFill>
                  <a:srgbClr val="533D34"/>
                </a:solidFill>
                <a:latin typeface="Calibri"/>
                <a:cs typeface="Calibri"/>
              </a:rPr>
              <a:t>website.</a:t>
            </a:r>
            <a:r>
              <a:rPr sz="2200" spc="-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 can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0" dirty="0">
                <a:solidFill>
                  <a:srgbClr val="533D34"/>
                </a:solidFill>
                <a:latin typeface="Calibri"/>
                <a:cs typeface="Calibri"/>
              </a:rPr>
              <a:t>navigate </a:t>
            </a:r>
            <a:r>
              <a:rPr sz="22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other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pages</a:t>
            </a:r>
            <a:r>
              <a:rPr sz="2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within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Food </a:t>
            </a:r>
            <a:r>
              <a:rPr sz="2200" spc="-55" dirty="0">
                <a:solidFill>
                  <a:srgbClr val="533D34"/>
                </a:solidFill>
                <a:latin typeface="Calibri"/>
                <a:cs typeface="Calibri"/>
              </a:rPr>
              <a:t>Lifeline</a:t>
            </a:r>
            <a:r>
              <a:rPr sz="2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65" dirty="0">
                <a:solidFill>
                  <a:srgbClr val="533D34"/>
                </a:solidFill>
                <a:latin typeface="Calibri"/>
                <a:cs typeface="Calibri"/>
              </a:rPr>
              <a:t>website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533D34"/>
                </a:solidFill>
                <a:latin typeface="Calibri"/>
                <a:cs typeface="Calibri"/>
              </a:rPr>
              <a:t>without</a:t>
            </a:r>
            <a:r>
              <a:rPr sz="2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leaving </a:t>
            </a:r>
            <a:r>
              <a:rPr sz="22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2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22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Express</a:t>
            </a:r>
            <a:r>
              <a:rPr sz="22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3.0</a:t>
            </a:r>
            <a:r>
              <a:rPr sz="22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33D34"/>
                </a:solidFill>
                <a:latin typeface="Calibri"/>
                <a:cs typeface="Calibri"/>
              </a:rPr>
              <a:t>website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8797" y="546862"/>
            <a:ext cx="339915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120" dirty="0">
                <a:solidFill>
                  <a:srgbClr val="533D34"/>
                </a:solidFill>
                <a:latin typeface="Calibri"/>
                <a:cs typeface="Calibri"/>
              </a:rPr>
              <a:t>ORDER</a:t>
            </a:r>
            <a:r>
              <a:rPr sz="20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110" dirty="0">
                <a:solidFill>
                  <a:srgbClr val="533D34"/>
                </a:solidFill>
                <a:latin typeface="Calibri"/>
                <a:cs typeface="Calibri"/>
              </a:rPr>
              <a:t>OPTIONS</a:t>
            </a:r>
            <a:r>
              <a:rPr sz="2000" spc="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Most</a:t>
            </a:r>
            <a:r>
              <a:rPr sz="20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0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features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use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will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under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this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tab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the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tab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access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page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with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list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options,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drag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cursor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over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tab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view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list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links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33D34"/>
                </a:solidFill>
                <a:latin typeface="Calibri"/>
                <a:cs typeface="Calibri"/>
              </a:rPr>
              <a:t>within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(example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below).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Click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on</a:t>
            </a:r>
            <a:r>
              <a:rPr sz="20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any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link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within</a:t>
            </a:r>
            <a:r>
              <a:rPr sz="20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to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visit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that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page.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8932" y="5544108"/>
            <a:ext cx="263842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533D34"/>
                </a:solidFill>
                <a:latin typeface="Calibri"/>
                <a:cs typeface="Calibri"/>
              </a:rPr>
              <a:t>REPORT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Online</a:t>
            </a:r>
            <a:r>
              <a:rPr sz="20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reporting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tool</a:t>
            </a:r>
            <a:r>
              <a:rPr sz="2000" spc="-9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33D34"/>
                </a:solidFill>
                <a:latin typeface="Calibri"/>
                <a:cs typeface="Calibri"/>
              </a:rPr>
              <a:t>can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be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found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at</a:t>
            </a:r>
            <a:r>
              <a:rPr sz="2000" spc="-6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the 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member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section</a:t>
            </a:r>
            <a:r>
              <a:rPr sz="20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2000" spc="-9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website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6298" y="3841369"/>
            <a:ext cx="342900" cy="1396365"/>
          </a:xfrm>
          <a:custGeom>
            <a:avLst/>
            <a:gdLst/>
            <a:ahLst/>
            <a:cxnLst/>
            <a:rect l="l" t="t" r="r" b="b"/>
            <a:pathLst>
              <a:path w="342900" h="1396364">
                <a:moveTo>
                  <a:pt x="171164" y="151365"/>
                </a:moveTo>
                <a:lnTo>
                  <a:pt x="133127" y="216571"/>
                </a:lnTo>
                <a:lnTo>
                  <a:pt x="133000" y="1396364"/>
                </a:lnTo>
                <a:lnTo>
                  <a:pt x="209200" y="1396364"/>
                </a:lnTo>
                <a:lnTo>
                  <a:pt x="209200" y="216571"/>
                </a:lnTo>
                <a:lnTo>
                  <a:pt x="171164" y="151365"/>
                </a:lnTo>
                <a:close/>
              </a:path>
              <a:path w="342900" h="1396364">
                <a:moveTo>
                  <a:pt x="171100" y="0"/>
                </a:moveTo>
                <a:lnTo>
                  <a:pt x="4857" y="284987"/>
                </a:lnTo>
                <a:lnTo>
                  <a:pt x="0" y="299305"/>
                </a:lnTo>
                <a:lnTo>
                  <a:pt x="952" y="313896"/>
                </a:lnTo>
                <a:lnTo>
                  <a:pt x="7286" y="327082"/>
                </a:lnTo>
                <a:lnTo>
                  <a:pt x="18573" y="337184"/>
                </a:lnTo>
                <a:lnTo>
                  <a:pt x="32891" y="342042"/>
                </a:lnTo>
                <a:lnTo>
                  <a:pt x="47482" y="341090"/>
                </a:lnTo>
                <a:lnTo>
                  <a:pt x="60668" y="334756"/>
                </a:lnTo>
                <a:lnTo>
                  <a:pt x="70770" y="323468"/>
                </a:lnTo>
                <a:lnTo>
                  <a:pt x="133000" y="216789"/>
                </a:lnTo>
                <a:lnTo>
                  <a:pt x="133000" y="75564"/>
                </a:lnTo>
                <a:lnTo>
                  <a:pt x="215214" y="75564"/>
                </a:lnTo>
                <a:lnTo>
                  <a:pt x="171100" y="0"/>
                </a:lnTo>
                <a:close/>
              </a:path>
              <a:path w="342900" h="1396364">
                <a:moveTo>
                  <a:pt x="215214" y="75564"/>
                </a:moveTo>
                <a:lnTo>
                  <a:pt x="209200" y="75564"/>
                </a:lnTo>
                <a:lnTo>
                  <a:pt x="209327" y="216789"/>
                </a:lnTo>
                <a:lnTo>
                  <a:pt x="271557" y="323468"/>
                </a:lnTo>
                <a:lnTo>
                  <a:pt x="281660" y="334756"/>
                </a:lnTo>
                <a:lnTo>
                  <a:pt x="294846" y="341090"/>
                </a:lnTo>
                <a:lnTo>
                  <a:pt x="309437" y="342042"/>
                </a:lnTo>
                <a:lnTo>
                  <a:pt x="323754" y="337184"/>
                </a:lnTo>
                <a:lnTo>
                  <a:pt x="335041" y="327082"/>
                </a:lnTo>
                <a:lnTo>
                  <a:pt x="341376" y="313896"/>
                </a:lnTo>
                <a:lnTo>
                  <a:pt x="342328" y="299305"/>
                </a:lnTo>
                <a:lnTo>
                  <a:pt x="337470" y="284987"/>
                </a:lnTo>
                <a:lnTo>
                  <a:pt x="215214" y="75564"/>
                </a:lnTo>
                <a:close/>
              </a:path>
              <a:path w="342900" h="1396364">
                <a:moveTo>
                  <a:pt x="209200" y="75564"/>
                </a:moveTo>
                <a:lnTo>
                  <a:pt x="133000" y="75564"/>
                </a:lnTo>
                <a:lnTo>
                  <a:pt x="133000" y="216571"/>
                </a:lnTo>
                <a:lnTo>
                  <a:pt x="171164" y="151365"/>
                </a:lnTo>
                <a:lnTo>
                  <a:pt x="138207" y="94868"/>
                </a:lnTo>
                <a:lnTo>
                  <a:pt x="209200" y="94868"/>
                </a:lnTo>
                <a:lnTo>
                  <a:pt x="209200" y="75564"/>
                </a:lnTo>
                <a:close/>
              </a:path>
              <a:path w="342900" h="1396364">
                <a:moveTo>
                  <a:pt x="209200" y="94868"/>
                </a:moveTo>
                <a:lnTo>
                  <a:pt x="204120" y="94868"/>
                </a:lnTo>
                <a:lnTo>
                  <a:pt x="171164" y="151365"/>
                </a:lnTo>
                <a:lnTo>
                  <a:pt x="209200" y="216571"/>
                </a:lnTo>
                <a:lnTo>
                  <a:pt x="209200" y="94868"/>
                </a:lnTo>
                <a:close/>
              </a:path>
              <a:path w="342900" h="1396364">
                <a:moveTo>
                  <a:pt x="204120" y="94868"/>
                </a:moveTo>
                <a:lnTo>
                  <a:pt x="138207" y="94868"/>
                </a:lnTo>
                <a:lnTo>
                  <a:pt x="171164" y="151365"/>
                </a:lnTo>
                <a:lnTo>
                  <a:pt x="204120" y="94868"/>
                </a:lnTo>
                <a:close/>
              </a:path>
            </a:pathLst>
          </a:custGeom>
          <a:solidFill>
            <a:srgbClr val="533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73266" y="5252084"/>
            <a:ext cx="212217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80" dirty="0">
                <a:solidFill>
                  <a:srgbClr val="533D34"/>
                </a:solidFill>
                <a:latin typeface="Calibri"/>
                <a:cs typeface="Calibri"/>
              </a:rPr>
              <a:t>FOOD</a:t>
            </a:r>
            <a:r>
              <a:rPr sz="2000" spc="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533D34"/>
                </a:solidFill>
                <a:latin typeface="Calibri"/>
                <a:cs typeface="Calibri"/>
              </a:rPr>
              <a:t>BANK</a:t>
            </a:r>
            <a:r>
              <a:rPr sz="2000" spc="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533D34"/>
                </a:solidFill>
                <a:latin typeface="Calibri"/>
                <a:cs typeface="Calibri"/>
              </a:rPr>
              <a:t>LINKS</a:t>
            </a:r>
            <a:endParaRPr sz="2000">
              <a:latin typeface="Calibri"/>
              <a:cs typeface="Calibri"/>
            </a:endParaRPr>
          </a:p>
          <a:p>
            <a:pPr marL="12700" marR="20256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Informational </a:t>
            </a:r>
            <a:r>
              <a:rPr sz="2000" spc="-75" dirty="0">
                <a:solidFill>
                  <a:srgbClr val="533D34"/>
                </a:solidFill>
                <a:latin typeface="Calibri"/>
                <a:cs typeface="Calibri"/>
              </a:rPr>
              <a:t>websites,</a:t>
            </a:r>
            <a:r>
              <a:rPr sz="20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55" dirty="0">
                <a:solidFill>
                  <a:srgbClr val="533D34"/>
                </a:solidFill>
                <a:latin typeface="Calibri"/>
                <a:cs typeface="Calibri"/>
              </a:rPr>
              <a:t>resources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for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your</a:t>
            </a:r>
            <a:r>
              <a:rPr sz="20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43748" y="2587498"/>
            <a:ext cx="3315335" cy="2868930"/>
            <a:chOff x="7643748" y="2587498"/>
            <a:chExt cx="3315335" cy="2868930"/>
          </a:xfrm>
        </p:grpSpPr>
        <p:sp>
          <p:nvSpPr>
            <p:cNvPr id="15" name="object 15"/>
            <p:cNvSpPr/>
            <p:nvPr/>
          </p:nvSpPr>
          <p:spPr>
            <a:xfrm>
              <a:off x="7643749" y="2587497"/>
              <a:ext cx="2461895" cy="888365"/>
            </a:xfrm>
            <a:custGeom>
              <a:avLst/>
              <a:gdLst/>
              <a:ahLst/>
              <a:cxnLst/>
              <a:rect l="l" t="t" r="r" b="b"/>
              <a:pathLst>
                <a:path w="2461895" h="888364">
                  <a:moveTo>
                    <a:pt x="560197" y="134112"/>
                  </a:moveTo>
                  <a:lnTo>
                    <a:pt x="497205" y="91186"/>
                  </a:lnTo>
                  <a:lnTo>
                    <a:pt x="90449" y="687920"/>
                  </a:lnTo>
                  <a:lnTo>
                    <a:pt x="99187" y="564515"/>
                  </a:lnTo>
                  <a:lnTo>
                    <a:pt x="97193" y="549541"/>
                  </a:lnTo>
                  <a:lnTo>
                    <a:pt x="89890" y="536917"/>
                  </a:lnTo>
                  <a:lnTo>
                    <a:pt x="78371" y="527926"/>
                  </a:lnTo>
                  <a:lnTo>
                    <a:pt x="63754" y="523875"/>
                  </a:lnTo>
                  <a:lnTo>
                    <a:pt x="48768" y="525805"/>
                  </a:lnTo>
                  <a:lnTo>
                    <a:pt x="36144" y="533107"/>
                  </a:lnTo>
                  <a:lnTo>
                    <a:pt x="27152" y="544614"/>
                  </a:lnTo>
                  <a:lnTo>
                    <a:pt x="23114" y="559181"/>
                  </a:lnTo>
                  <a:lnTo>
                    <a:pt x="0" y="888365"/>
                  </a:lnTo>
                  <a:lnTo>
                    <a:pt x="86106" y="847344"/>
                  </a:lnTo>
                  <a:lnTo>
                    <a:pt x="297815" y="746506"/>
                  </a:lnTo>
                  <a:lnTo>
                    <a:pt x="309943" y="737450"/>
                  </a:lnTo>
                  <a:lnTo>
                    <a:pt x="317398" y="724877"/>
                  </a:lnTo>
                  <a:lnTo>
                    <a:pt x="319557" y="710412"/>
                  </a:lnTo>
                  <a:lnTo>
                    <a:pt x="315849" y="695706"/>
                  </a:lnTo>
                  <a:lnTo>
                    <a:pt x="306781" y="683590"/>
                  </a:lnTo>
                  <a:lnTo>
                    <a:pt x="294220" y="676173"/>
                  </a:lnTo>
                  <a:lnTo>
                    <a:pt x="279806" y="674014"/>
                  </a:lnTo>
                  <a:lnTo>
                    <a:pt x="265176" y="677672"/>
                  </a:lnTo>
                  <a:lnTo>
                    <a:pt x="153428" y="730885"/>
                  </a:lnTo>
                  <a:lnTo>
                    <a:pt x="560197" y="134112"/>
                  </a:lnTo>
                  <a:close/>
                </a:path>
                <a:path w="2461895" h="888364">
                  <a:moveTo>
                    <a:pt x="2461641" y="42926"/>
                  </a:moveTo>
                  <a:lnTo>
                    <a:pt x="2398649" y="0"/>
                  </a:lnTo>
                  <a:lnTo>
                    <a:pt x="1991829" y="596849"/>
                  </a:lnTo>
                  <a:lnTo>
                    <a:pt x="2000504" y="473329"/>
                  </a:lnTo>
                  <a:lnTo>
                    <a:pt x="1998573" y="458355"/>
                  </a:lnTo>
                  <a:lnTo>
                    <a:pt x="1991271" y="445731"/>
                  </a:lnTo>
                  <a:lnTo>
                    <a:pt x="1979764" y="436740"/>
                  </a:lnTo>
                  <a:lnTo>
                    <a:pt x="1965198" y="432689"/>
                  </a:lnTo>
                  <a:lnTo>
                    <a:pt x="1950212" y="434619"/>
                  </a:lnTo>
                  <a:lnTo>
                    <a:pt x="1937588" y="441921"/>
                  </a:lnTo>
                  <a:lnTo>
                    <a:pt x="1928596" y="453428"/>
                  </a:lnTo>
                  <a:lnTo>
                    <a:pt x="1924558" y="467995"/>
                  </a:lnTo>
                  <a:lnTo>
                    <a:pt x="1901444" y="797179"/>
                  </a:lnTo>
                  <a:lnTo>
                    <a:pt x="1987550" y="756158"/>
                  </a:lnTo>
                  <a:lnTo>
                    <a:pt x="2199259" y="655320"/>
                  </a:lnTo>
                  <a:lnTo>
                    <a:pt x="2211374" y="646264"/>
                  </a:lnTo>
                  <a:lnTo>
                    <a:pt x="2218791" y="633691"/>
                  </a:lnTo>
                  <a:lnTo>
                    <a:pt x="2220950" y="619226"/>
                  </a:lnTo>
                  <a:lnTo>
                    <a:pt x="2217293" y="604520"/>
                  </a:lnTo>
                  <a:lnTo>
                    <a:pt x="2208225" y="592404"/>
                  </a:lnTo>
                  <a:lnTo>
                    <a:pt x="2195652" y="584987"/>
                  </a:lnTo>
                  <a:lnTo>
                    <a:pt x="2181187" y="582828"/>
                  </a:lnTo>
                  <a:lnTo>
                    <a:pt x="2166493" y="586486"/>
                  </a:lnTo>
                  <a:lnTo>
                    <a:pt x="2054898" y="639648"/>
                  </a:lnTo>
                  <a:lnTo>
                    <a:pt x="2461641" y="42926"/>
                  </a:lnTo>
                  <a:close/>
                </a:path>
              </a:pathLst>
            </a:custGeom>
            <a:solidFill>
              <a:srgbClr val="533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5216" y="3384423"/>
              <a:ext cx="713295" cy="207187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833106" y="1393316"/>
            <a:ext cx="17754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533D34"/>
                </a:solidFill>
                <a:latin typeface="Calibri"/>
                <a:cs typeface="Calibri"/>
              </a:rPr>
              <a:t>HELP</a:t>
            </a:r>
            <a:r>
              <a:rPr sz="18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Change</a:t>
            </a:r>
            <a:r>
              <a:rPr sz="1800" spc="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your 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password</a:t>
            </a:r>
            <a:r>
              <a:rPr sz="1800" spc="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or</a:t>
            </a:r>
            <a:r>
              <a:rPr sz="18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report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533D34"/>
                </a:solidFill>
                <a:latin typeface="Calibri"/>
                <a:cs typeface="Calibri"/>
              </a:rPr>
              <a:t> problem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to 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Agency</a:t>
            </a:r>
            <a:r>
              <a:rPr sz="18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Relations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27666" y="1418335"/>
            <a:ext cx="18910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533D34"/>
                </a:solidFill>
                <a:latin typeface="Calibri"/>
                <a:cs typeface="Calibri"/>
              </a:rPr>
              <a:t>ABOUT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55" dirty="0">
                <a:solidFill>
                  <a:srgbClr val="533D34"/>
                </a:solidFill>
                <a:latin typeface="Calibri"/>
                <a:cs typeface="Calibri"/>
              </a:rPr>
              <a:t>AIDMATRIX</a:t>
            </a:r>
            <a:r>
              <a:rPr sz="1800" spc="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Brings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1800" spc="-2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533D34"/>
                </a:solidFill>
                <a:latin typeface="Calibri"/>
                <a:cs typeface="Calibri"/>
              </a:rPr>
              <a:t>AidMatrix external </a:t>
            </a:r>
            <a:r>
              <a:rPr sz="1800" spc="-10" dirty="0">
                <a:solidFill>
                  <a:srgbClr val="533D34"/>
                </a:solidFill>
                <a:latin typeface="Calibri"/>
                <a:cs typeface="Calibri"/>
              </a:rPr>
              <a:t>website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4038" y="5456935"/>
            <a:ext cx="24777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533D34"/>
                </a:solidFill>
                <a:latin typeface="Calibri"/>
                <a:cs typeface="Calibri"/>
              </a:rPr>
              <a:t>LOG</a:t>
            </a:r>
            <a:r>
              <a:rPr sz="20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190" dirty="0">
                <a:solidFill>
                  <a:srgbClr val="533D34"/>
                </a:solidFill>
                <a:latin typeface="Calibri"/>
                <a:cs typeface="Calibri"/>
              </a:rPr>
              <a:t>OUT</a:t>
            </a:r>
            <a:r>
              <a:rPr sz="2000" spc="1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Logs</a:t>
            </a:r>
            <a:r>
              <a:rPr sz="2000" spc="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33D34"/>
                </a:solidFill>
                <a:latin typeface="Calibri"/>
                <a:cs typeface="Calibri"/>
              </a:rPr>
              <a:t>you</a:t>
            </a:r>
            <a:r>
              <a:rPr sz="2000" spc="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33D34"/>
                </a:solidFill>
                <a:latin typeface="Calibri"/>
                <a:cs typeface="Calibri"/>
              </a:rPr>
              <a:t>out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4030" cy="6100445"/>
          </a:xfrm>
          <a:custGeom>
            <a:avLst/>
            <a:gdLst/>
            <a:ahLst/>
            <a:cxnLst/>
            <a:rect l="l" t="t" r="r" b="b"/>
            <a:pathLst>
              <a:path w="4304030" h="6100445">
                <a:moveTo>
                  <a:pt x="4228338" y="0"/>
                </a:moveTo>
                <a:lnTo>
                  <a:pt x="0" y="0"/>
                </a:lnTo>
                <a:lnTo>
                  <a:pt x="0" y="6100216"/>
                </a:lnTo>
                <a:lnTo>
                  <a:pt x="4751" y="6100292"/>
                </a:lnTo>
                <a:lnTo>
                  <a:pt x="60818" y="6097861"/>
                </a:lnTo>
                <a:lnTo>
                  <a:pt x="116643" y="6093124"/>
                </a:lnTo>
                <a:lnTo>
                  <a:pt x="172137" y="6086239"/>
                </a:lnTo>
                <a:lnTo>
                  <a:pt x="227212" y="6077361"/>
                </a:lnTo>
                <a:lnTo>
                  <a:pt x="281782" y="6066648"/>
                </a:lnTo>
                <a:lnTo>
                  <a:pt x="335759" y="6054256"/>
                </a:lnTo>
                <a:lnTo>
                  <a:pt x="389054" y="6040343"/>
                </a:lnTo>
                <a:lnTo>
                  <a:pt x="441580" y="6025065"/>
                </a:lnTo>
                <a:lnTo>
                  <a:pt x="493249" y="6008580"/>
                </a:lnTo>
                <a:lnTo>
                  <a:pt x="543973" y="5991043"/>
                </a:lnTo>
                <a:lnTo>
                  <a:pt x="593666" y="5972612"/>
                </a:lnTo>
                <a:lnTo>
                  <a:pt x="642238" y="5953443"/>
                </a:lnTo>
                <a:lnTo>
                  <a:pt x="689603" y="5933694"/>
                </a:lnTo>
                <a:lnTo>
                  <a:pt x="735673" y="5913521"/>
                </a:lnTo>
                <a:lnTo>
                  <a:pt x="780359" y="5893081"/>
                </a:lnTo>
                <a:lnTo>
                  <a:pt x="823575" y="5872532"/>
                </a:lnTo>
                <a:lnTo>
                  <a:pt x="865232" y="5852028"/>
                </a:lnTo>
                <a:lnTo>
                  <a:pt x="905242" y="5831729"/>
                </a:lnTo>
                <a:lnTo>
                  <a:pt x="943519" y="5811790"/>
                </a:lnTo>
                <a:lnTo>
                  <a:pt x="979974" y="5792368"/>
                </a:lnTo>
                <a:lnTo>
                  <a:pt x="1047068" y="5755703"/>
                </a:lnTo>
                <a:lnTo>
                  <a:pt x="1113139" y="5718700"/>
                </a:lnTo>
                <a:lnTo>
                  <a:pt x="1148788" y="5698154"/>
                </a:lnTo>
                <a:lnTo>
                  <a:pt x="1184474" y="5677140"/>
                </a:lnTo>
                <a:lnTo>
                  <a:pt x="1220191" y="5655663"/>
                </a:lnTo>
                <a:lnTo>
                  <a:pt x="1255935" y="5633726"/>
                </a:lnTo>
                <a:lnTo>
                  <a:pt x="1291700" y="5611334"/>
                </a:lnTo>
                <a:lnTo>
                  <a:pt x="1327482" y="5588491"/>
                </a:lnTo>
                <a:lnTo>
                  <a:pt x="1363277" y="5565202"/>
                </a:lnTo>
                <a:lnTo>
                  <a:pt x="1399078" y="5541470"/>
                </a:lnTo>
                <a:lnTo>
                  <a:pt x="1434881" y="5517301"/>
                </a:lnTo>
                <a:lnTo>
                  <a:pt x="1470682" y="5492699"/>
                </a:lnTo>
                <a:lnTo>
                  <a:pt x="1506475" y="5467667"/>
                </a:lnTo>
                <a:lnTo>
                  <a:pt x="1542256" y="5442211"/>
                </a:lnTo>
                <a:lnTo>
                  <a:pt x="1578019" y="5416334"/>
                </a:lnTo>
                <a:lnTo>
                  <a:pt x="1613760" y="5390041"/>
                </a:lnTo>
                <a:lnTo>
                  <a:pt x="1649474" y="5363336"/>
                </a:lnTo>
                <a:lnTo>
                  <a:pt x="1685156" y="5336224"/>
                </a:lnTo>
                <a:lnTo>
                  <a:pt x="1720801" y="5308708"/>
                </a:lnTo>
                <a:lnTo>
                  <a:pt x="1756404" y="5280794"/>
                </a:lnTo>
                <a:lnTo>
                  <a:pt x="1791960" y="5252485"/>
                </a:lnTo>
                <a:lnTo>
                  <a:pt x="1827465" y="5223785"/>
                </a:lnTo>
                <a:lnTo>
                  <a:pt x="1862913" y="5194700"/>
                </a:lnTo>
                <a:lnTo>
                  <a:pt x="1898300" y="5165234"/>
                </a:lnTo>
                <a:lnTo>
                  <a:pt x="1933620" y="5135390"/>
                </a:lnTo>
                <a:lnTo>
                  <a:pt x="1968870" y="5105173"/>
                </a:lnTo>
                <a:lnTo>
                  <a:pt x="2004043" y="5074587"/>
                </a:lnTo>
                <a:lnTo>
                  <a:pt x="2039135" y="5043637"/>
                </a:lnTo>
                <a:lnTo>
                  <a:pt x="2074142" y="5012327"/>
                </a:lnTo>
                <a:lnTo>
                  <a:pt x="2109058" y="4980662"/>
                </a:lnTo>
                <a:lnTo>
                  <a:pt x="2143878" y="4948645"/>
                </a:lnTo>
                <a:lnTo>
                  <a:pt x="2178598" y="4916281"/>
                </a:lnTo>
                <a:lnTo>
                  <a:pt x="2213213" y="4883575"/>
                </a:lnTo>
                <a:lnTo>
                  <a:pt x="2247717" y="4850530"/>
                </a:lnTo>
                <a:lnTo>
                  <a:pt x="2282106" y="4817151"/>
                </a:lnTo>
                <a:lnTo>
                  <a:pt x="2316375" y="4783442"/>
                </a:lnTo>
                <a:lnTo>
                  <a:pt x="2350519" y="4749408"/>
                </a:lnTo>
                <a:lnTo>
                  <a:pt x="2384533" y="4715053"/>
                </a:lnTo>
                <a:lnTo>
                  <a:pt x="2418413" y="4680381"/>
                </a:lnTo>
                <a:lnTo>
                  <a:pt x="2452152" y="4645397"/>
                </a:lnTo>
                <a:lnTo>
                  <a:pt x="2485748" y="4610104"/>
                </a:lnTo>
                <a:lnTo>
                  <a:pt x="2519194" y="4574508"/>
                </a:lnTo>
                <a:lnTo>
                  <a:pt x="2552486" y="4538612"/>
                </a:lnTo>
                <a:lnTo>
                  <a:pt x="2585619" y="4502421"/>
                </a:lnTo>
                <a:lnTo>
                  <a:pt x="2618587" y="4465939"/>
                </a:lnTo>
                <a:lnTo>
                  <a:pt x="2651387" y="4429171"/>
                </a:lnTo>
                <a:lnTo>
                  <a:pt x="2684013" y="4392120"/>
                </a:lnTo>
                <a:lnTo>
                  <a:pt x="2716460" y="4354792"/>
                </a:lnTo>
                <a:lnTo>
                  <a:pt x="2748724" y="4317190"/>
                </a:lnTo>
                <a:lnTo>
                  <a:pt x="2780799" y="4279319"/>
                </a:lnTo>
                <a:lnTo>
                  <a:pt x="2812680" y="4241183"/>
                </a:lnTo>
                <a:lnTo>
                  <a:pt x="2844364" y="4202786"/>
                </a:lnTo>
                <a:lnTo>
                  <a:pt x="2875844" y="4164133"/>
                </a:lnTo>
                <a:lnTo>
                  <a:pt x="2907117" y="4125228"/>
                </a:lnTo>
                <a:lnTo>
                  <a:pt x="2938176" y="4086075"/>
                </a:lnTo>
                <a:lnTo>
                  <a:pt x="2969018" y="4046680"/>
                </a:lnTo>
                <a:lnTo>
                  <a:pt x="2999636" y="4007045"/>
                </a:lnTo>
                <a:lnTo>
                  <a:pt x="3030028" y="3967175"/>
                </a:lnTo>
                <a:lnTo>
                  <a:pt x="3060187" y="3927075"/>
                </a:lnTo>
                <a:lnTo>
                  <a:pt x="3090108" y="3886750"/>
                </a:lnTo>
                <a:lnTo>
                  <a:pt x="3119787" y="3846202"/>
                </a:lnTo>
                <a:lnTo>
                  <a:pt x="3149219" y="3805437"/>
                </a:lnTo>
                <a:lnTo>
                  <a:pt x="3178399" y="3764459"/>
                </a:lnTo>
                <a:lnTo>
                  <a:pt x="3207322" y="3723272"/>
                </a:lnTo>
                <a:lnTo>
                  <a:pt x="3235984" y="3681881"/>
                </a:lnTo>
                <a:lnTo>
                  <a:pt x="3264378" y="3640290"/>
                </a:lnTo>
                <a:lnTo>
                  <a:pt x="3292501" y="3598503"/>
                </a:lnTo>
                <a:lnTo>
                  <a:pt x="3320348" y="3556525"/>
                </a:lnTo>
                <a:lnTo>
                  <a:pt x="3347913" y="3514359"/>
                </a:lnTo>
                <a:lnTo>
                  <a:pt x="3375192" y="3472011"/>
                </a:lnTo>
                <a:lnTo>
                  <a:pt x="3402180" y="3429484"/>
                </a:lnTo>
                <a:lnTo>
                  <a:pt x="3428871" y="3386783"/>
                </a:lnTo>
                <a:lnTo>
                  <a:pt x="3455262" y="3343912"/>
                </a:lnTo>
                <a:lnTo>
                  <a:pt x="3481347" y="3300876"/>
                </a:lnTo>
                <a:lnTo>
                  <a:pt x="3507122" y="3257678"/>
                </a:lnTo>
                <a:lnTo>
                  <a:pt x="3532580" y="3214323"/>
                </a:lnTo>
                <a:lnTo>
                  <a:pt x="3557719" y="3170816"/>
                </a:lnTo>
                <a:lnTo>
                  <a:pt x="3582532" y="3127161"/>
                </a:lnTo>
                <a:lnTo>
                  <a:pt x="3607014" y="3083362"/>
                </a:lnTo>
                <a:lnTo>
                  <a:pt x="3631162" y="3039423"/>
                </a:lnTo>
                <a:lnTo>
                  <a:pt x="3654969" y="2995349"/>
                </a:lnTo>
                <a:lnTo>
                  <a:pt x="3678432" y="2951144"/>
                </a:lnTo>
                <a:lnTo>
                  <a:pt x="3701545" y="2906812"/>
                </a:lnTo>
                <a:lnTo>
                  <a:pt x="3724303" y="2862359"/>
                </a:lnTo>
                <a:lnTo>
                  <a:pt x="3746702" y="2817787"/>
                </a:lnTo>
                <a:lnTo>
                  <a:pt x="3768736" y="2773101"/>
                </a:lnTo>
                <a:lnTo>
                  <a:pt x="3790400" y="2728306"/>
                </a:lnTo>
                <a:lnTo>
                  <a:pt x="3811691" y="2683406"/>
                </a:lnTo>
                <a:lnTo>
                  <a:pt x="3832602" y="2638405"/>
                </a:lnTo>
                <a:lnTo>
                  <a:pt x="3853130" y="2593308"/>
                </a:lnTo>
                <a:lnTo>
                  <a:pt x="3873268" y="2548119"/>
                </a:lnTo>
                <a:lnTo>
                  <a:pt x="3893013" y="2502842"/>
                </a:lnTo>
                <a:lnTo>
                  <a:pt x="3912358" y="2457482"/>
                </a:lnTo>
                <a:lnTo>
                  <a:pt x="3931301" y="2412043"/>
                </a:lnTo>
                <a:lnTo>
                  <a:pt x="3949835" y="2366529"/>
                </a:lnTo>
                <a:lnTo>
                  <a:pt x="3967955" y="2320944"/>
                </a:lnTo>
                <a:lnTo>
                  <a:pt x="3985658" y="2275293"/>
                </a:lnTo>
                <a:lnTo>
                  <a:pt x="4002937" y="2229581"/>
                </a:lnTo>
                <a:lnTo>
                  <a:pt x="4019788" y="2183811"/>
                </a:lnTo>
                <a:lnTo>
                  <a:pt x="4036206" y="2137987"/>
                </a:lnTo>
                <a:lnTo>
                  <a:pt x="4052187" y="2092115"/>
                </a:lnTo>
                <a:lnTo>
                  <a:pt x="4067724" y="2046199"/>
                </a:lnTo>
                <a:lnTo>
                  <a:pt x="4082815" y="2000242"/>
                </a:lnTo>
                <a:lnTo>
                  <a:pt x="4097452" y="1954249"/>
                </a:lnTo>
                <a:lnTo>
                  <a:pt x="4111633" y="1908225"/>
                </a:lnTo>
                <a:lnTo>
                  <a:pt x="4125351" y="1862174"/>
                </a:lnTo>
                <a:lnTo>
                  <a:pt x="4138602" y="1816099"/>
                </a:lnTo>
                <a:lnTo>
                  <a:pt x="4151381" y="1770006"/>
                </a:lnTo>
                <a:lnTo>
                  <a:pt x="4163683" y="1723899"/>
                </a:lnTo>
                <a:lnTo>
                  <a:pt x="4175503" y="1677782"/>
                </a:lnTo>
                <a:lnTo>
                  <a:pt x="4186837" y="1631659"/>
                </a:lnTo>
                <a:lnTo>
                  <a:pt x="4197679" y="1585535"/>
                </a:lnTo>
                <a:lnTo>
                  <a:pt x="4208025" y="1539413"/>
                </a:lnTo>
                <a:lnTo>
                  <a:pt x="4217869" y="1493300"/>
                </a:lnTo>
                <a:lnTo>
                  <a:pt x="4227207" y="1447197"/>
                </a:lnTo>
                <a:lnTo>
                  <a:pt x="4236034" y="1401111"/>
                </a:lnTo>
                <a:lnTo>
                  <a:pt x="4244345" y="1355045"/>
                </a:lnTo>
                <a:lnTo>
                  <a:pt x="4252135" y="1309004"/>
                </a:lnTo>
                <a:lnTo>
                  <a:pt x="4259399" y="1262991"/>
                </a:lnTo>
                <a:lnTo>
                  <a:pt x="4266133" y="1217012"/>
                </a:lnTo>
                <a:lnTo>
                  <a:pt x="4272331" y="1171071"/>
                </a:lnTo>
                <a:lnTo>
                  <a:pt x="4277988" y="1125171"/>
                </a:lnTo>
                <a:lnTo>
                  <a:pt x="4283100" y="1079318"/>
                </a:lnTo>
                <a:lnTo>
                  <a:pt x="4287662" y="1033515"/>
                </a:lnTo>
                <a:lnTo>
                  <a:pt x="4291669" y="987767"/>
                </a:lnTo>
                <a:lnTo>
                  <a:pt x="4295116" y="942078"/>
                </a:lnTo>
                <a:lnTo>
                  <a:pt x="4297998" y="896453"/>
                </a:lnTo>
                <a:lnTo>
                  <a:pt x="4300310" y="850895"/>
                </a:lnTo>
                <a:lnTo>
                  <a:pt x="4302048" y="805410"/>
                </a:lnTo>
                <a:lnTo>
                  <a:pt x="4303206" y="760001"/>
                </a:lnTo>
                <a:lnTo>
                  <a:pt x="4303779" y="714673"/>
                </a:lnTo>
                <a:lnTo>
                  <a:pt x="4303763" y="669430"/>
                </a:lnTo>
                <a:lnTo>
                  <a:pt x="4303153" y="624276"/>
                </a:lnTo>
                <a:lnTo>
                  <a:pt x="4301944" y="579216"/>
                </a:lnTo>
                <a:lnTo>
                  <a:pt x="4300131" y="534255"/>
                </a:lnTo>
                <a:lnTo>
                  <a:pt x="4297709" y="489395"/>
                </a:lnTo>
                <a:lnTo>
                  <a:pt x="4294673" y="444643"/>
                </a:lnTo>
                <a:lnTo>
                  <a:pt x="4291018" y="400001"/>
                </a:lnTo>
                <a:lnTo>
                  <a:pt x="4286740" y="355475"/>
                </a:lnTo>
                <a:lnTo>
                  <a:pt x="4281834" y="311068"/>
                </a:lnTo>
                <a:lnTo>
                  <a:pt x="4276294" y="266786"/>
                </a:lnTo>
                <a:lnTo>
                  <a:pt x="4270116" y="222631"/>
                </a:lnTo>
                <a:lnTo>
                  <a:pt x="4263294" y="178610"/>
                </a:lnTo>
                <a:lnTo>
                  <a:pt x="4255825" y="134725"/>
                </a:lnTo>
                <a:lnTo>
                  <a:pt x="4247703" y="90982"/>
                </a:lnTo>
                <a:lnTo>
                  <a:pt x="4238923" y="47384"/>
                </a:lnTo>
                <a:lnTo>
                  <a:pt x="4229481" y="3936"/>
                </a:lnTo>
                <a:lnTo>
                  <a:pt x="4228338" y="0"/>
                </a:lnTo>
                <a:close/>
              </a:path>
            </a:pathLst>
          </a:custGeom>
          <a:solidFill>
            <a:srgbClr val="9F9D79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17897" y="1445005"/>
            <a:ext cx="4876165" cy="5413375"/>
            <a:chOff x="6417897" y="1445005"/>
            <a:chExt cx="4876165" cy="5413375"/>
          </a:xfrm>
        </p:grpSpPr>
        <p:sp>
          <p:nvSpPr>
            <p:cNvPr id="4" name="object 4"/>
            <p:cNvSpPr/>
            <p:nvPr/>
          </p:nvSpPr>
          <p:spPr>
            <a:xfrm>
              <a:off x="6417897" y="3848097"/>
              <a:ext cx="4326890" cy="3009900"/>
            </a:xfrm>
            <a:custGeom>
              <a:avLst/>
              <a:gdLst/>
              <a:ahLst/>
              <a:cxnLst/>
              <a:rect l="l" t="t" r="r" b="b"/>
              <a:pathLst>
                <a:path w="4326890" h="3009900">
                  <a:moveTo>
                    <a:pt x="2430819" y="2806699"/>
                  </a:moveTo>
                  <a:lnTo>
                    <a:pt x="2173835" y="2806699"/>
                  </a:lnTo>
                  <a:lnTo>
                    <a:pt x="2219706" y="2819399"/>
                  </a:lnTo>
                  <a:lnTo>
                    <a:pt x="2264406" y="2819399"/>
                  </a:lnTo>
                  <a:lnTo>
                    <a:pt x="2350117" y="2844799"/>
                  </a:lnTo>
                  <a:lnTo>
                    <a:pt x="2391038" y="2870199"/>
                  </a:lnTo>
                  <a:lnTo>
                    <a:pt x="2430613" y="2895599"/>
                  </a:lnTo>
                  <a:lnTo>
                    <a:pt x="2468795" y="2920999"/>
                  </a:lnTo>
                  <a:lnTo>
                    <a:pt x="2505542" y="2946399"/>
                  </a:lnTo>
                  <a:lnTo>
                    <a:pt x="2540809" y="2984499"/>
                  </a:lnTo>
                  <a:lnTo>
                    <a:pt x="2571106" y="3009899"/>
                  </a:lnTo>
                  <a:lnTo>
                    <a:pt x="2757749" y="3009899"/>
                  </a:lnTo>
                  <a:lnTo>
                    <a:pt x="2746803" y="2959099"/>
                  </a:lnTo>
                  <a:lnTo>
                    <a:pt x="2739723" y="2908299"/>
                  </a:lnTo>
                  <a:lnTo>
                    <a:pt x="2738404" y="2895599"/>
                  </a:lnTo>
                  <a:lnTo>
                    <a:pt x="2530268" y="2895599"/>
                  </a:lnTo>
                  <a:lnTo>
                    <a:pt x="2488460" y="2857499"/>
                  </a:lnTo>
                  <a:lnTo>
                    <a:pt x="2449209" y="2819399"/>
                  </a:lnTo>
                  <a:lnTo>
                    <a:pt x="2430819" y="2806699"/>
                  </a:lnTo>
                  <a:close/>
                </a:path>
                <a:path w="4326890" h="3009900">
                  <a:moveTo>
                    <a:pt x="2368851" y="1904999"/>
                  </a:moveTo>
                  <a:lnTo>
                    <a:pt x="2366367" y="1930399"/>
                  </a:lnTo>
                  <a:lnTo>
                    <a:pt x="2363358" y="1955799"/>
                  </a:lnTo>
                  <a:lnTo>
                    <a:pt x="2362207" y="1968499"/>
                  </a:lnTo>
                  <a:lnTo>
                    <a:pt x="2365295" y="1981199"/>
                  </a:lnTo>
                  <a:lnTo>
                    <a:pt x="2385254" y="2031999"/>
                  </a:lnTo>
                  <a:lnTo>
                    <a:pt x="2402423" y="2082799"/>
                  </a:lnTo>
                  <a:lnTo>
                    <a:pt x="2417102" y="2133599"/>
                  </a:lnTo>
                  <a:lnTo>
                    <a:pt x="2429588" y="2184399"/>
                  </a:lnTo>
                  <a:lnTo>
                    <a:pt x="2440183" y="2235199"/>
                  </a:lnTo>
                  <a:lnTo>
                    <a:pt x="2449183" y="2285999"/>
                  </a:lnTo>
                  <a:lnTo>
                    <a:pt x="2456889" y="2336799"/>
                  </a:lnTo>
                  <a:lnTo>
                    <a:pt x="2463599" y="2387599"/>
                  </a:lnTo>
                  <a:lnTo>
                    <a:pt x="2469612" y="2438399"/>
                  </a:lnTo>
                  <a:lnTo>
                    <a:pt x="2475227" y="2476499"/>
                  </a:lnTo>
                  <a:lnTo>
                    <a:pt x="2480744" y="2527299"/>
                  </a:lnTo>
                  <a:lnTo>
                    <a:pt x="2486460" y="2578099"/>
                  </a:lnTo>
                  <a:lnTo>
                    <a:pt x="2492676" y="2628899"/>
                  </a:lnTo>
                  <a:lnTo>
                    <a:pt x="2499268" y="2679699"/>
                  </a:lnTo>
                  <a:lnTo>
                    <a:pt x="2506366" y="2730499"/>
                  </a:lnTo>
                  <a:lnTo>
                    <a:pt x="2513927" y="2781299"/>
                  </a:lnTo>
                  <a:lnTo>
                    <a:pt x="2521908" y="2832099"/>
                  </a:lnTo>
                  <a:lnTo>
                    <a:pt x="2530268" y="2895599"/>
                  </a:lnTo>
                  <a:lnTo>
                    <a:pt x="2738404" y="2895599"/>
                  </a:lnTo>
                  <a:lnTo>
                    <a:pt x="2734446" y="2857499"/>
                  </a:lnTo>
                  <a:lnTo>
                    <a:pt x="2731103" y="2806699"/>
                  </a:lnTo>
                  <a:lnTo>
                    <a:pt x="2729823" y="2768599"/>
                  </a:lnTo>
                  <a:lnTo>
                    <a:pt x="2730737" y="2717799"/>
                  </a:lnTo>
                  <a:lnTo>
                    <a:pt x="2733976" y="2666999"/>
                  </a:lnTo>
                  <a:lnTo>
                    <a:pt x="2736859" y="2616199"/>
                  </a:lnTo>
                  <a:lnTo>
                    <a:pt x="2736747" y="2603499"/>
                  </a:lnTo>
                  <a:lnTo>
                    <a:pt x="2736635" y="2590799"/>
                  </a:lnTo>
                  <a:lnTo>
                    <a:pt x="2736523" y="2578099"/>
                  </a:lnTo>
                  <a:lnTo>
                    <a:pt x="2732764" y="2514599"/>
                  </a:lnTo>
                  <a:lnTo>
                    <a:pt x="2726055" y="2463799"/>
                  </a:lnTo>
                  <a:lnTo>
                    <a:pt x="2716419" y="2412999"/>
                  </a:lnTo>
                  <a:lnTo>
                    <a:pt x="2703990" y="2374899"/>
                  </a:lnTo>
                  <a:lnTo>
                    <a:pt x="2688904" y="2324099"/>
                  </a:lnTo>
                  <a:lnTo>
                    <a:pt x="2671295" y="2285999"/>
                  </a:lnTo>
                  <a:lnTo>
                    <a:pt x="2651298" y="2247899"/>
                  </a:lnTo>
                  <a:lnTo>
                    <a:pt x="2629048" y="2197099"/>
                  </a:lnTo>
                  <a:lnTo>
                    <a:pt x="2604680" y="2158999"/>
                  </a:lnTo>
                  <a:lnTo>
                    <a:pt x="2578330" y="2120899"/>
                  </a:lnTo>
                  <a:lnTo>
                    <a:pt x="2550131" y="2082799"/>
                  </a:lnTo>
                  <a:lnTo>
                    <a:pt x="2520220" y="2044699"/>
                  </a:lnTo>
                  <a:lnTo>
                    <a:pt x="2488730" y="2006599"/>
                  </a:lnTo>
                  <a:lnTo>
                    <a:pt x="2455797" y="1968499"/>
                  </a:lnTo>
                  <a:lnTo>
                    <a:pt x="2421556" y="1930399"/>
                  </a:lnTo>
                  <a:lnTo>
                    <a:pt x="2401919" y="1930399"/>
                  </a:lnTo>
                  <a:lnTo>
                    <a:pt x="2387248" y="1917699"/>
                  </a:lnTo>
                  <a:lnTo>
                    <a:pt x="2368851" y="1904999"/>
                  </a:lnTo>
                  <a:close/>
                </a:path>
                <a:path w="4326890" h="3009900">
                  <a:moveTo>
                    <a:pt x="1247822" y="2590799"/>
                  </a:moveTo>
                  <a:lnTo>
                    <a:pt x="1202066" y="2590799"/>
                  </a:lnTo>
                  <a:lnTo>
                    <a:pt x="1176575" y="2603499"/>
                  </a:lnTo>
                  <a:lnTo>
                    <a:pt x="1201253" y="2628899"/>
                  </a:lnTo>
                  <a:lnTo>
                    <a:pt x="1221692" y="2641599"/>
                  </a:lnTo>
                  <a:lnTo>
                    <a:pt x="1240083" y="2666999"/>
                  </a:lnTo>
                  <a:lnTo>
                    <a:pt x="1258617" y="2679699"/>
                  </a:lnTo>
                  <a:lnTo>
                    <a:pt x="1302635" y="2705099"/>
                  </a:lnTo>
                  <a:lnTo>
                    <a:pt x="1346896" y="2717799"/>
                  </a:lnTo>
                  <a:lnTo>
                    <a:pt x="1435937" y="2768599"/>
                  </a:lnTo>
                  <a:lnTo>
                    <a:pt x="1525317" y="2806699"/>
                  </a:lnTo>
                  <a:lnTo>
                    <a:pt x="1574824" y="2832099"/>
                  </a:lnTo>
                  <a:lnTo>
                    <a:pt x="1625252" y="2844799"/>
                  </a:lnTo>
                  <a:lnTo>
                    <a:pt x="1830879" y="2844799"/>
                  </a:lnTo>
                  <a:lnTo>
                    <a:pt x="1880776" y="2832099"/>
                  </a:lnTo>
                  <a:lnTo>
                    <a:pt x="1980237" y="2832099"/>
                  </a:lnTo>
                  <a:lnTo>
                    <a:pt x="2029634" y="2819399"/>
                  </a:lnTo>
                  <a:lnTo>
                    <a:pt x="2078755" y="2819399"/>
                  </a:lnTo>
                  <a:lnTo>
                    <a:pt x="2126836" y="2806699"/>
                  </a:lnTo>
                  <a:lnTo>
                    <a:pt x="2430819" y="2806699"/>
                  </a:lnTo>
                  <a:lnTo>
                    <a:pt x="2412428" y="2793999"/>
                  </a:lnTo>
                  <a:lnTo>
                    <a:pt x="2378028" y="2755899"/>
                  </a:lnTo>
                  <a:lnTo>
                    <a:pt x="2345921" y="2730499"/>
                  </a:lnTo>
                  <a:lnTo>
                    <a:pt x="2316019" y="2692399"/>
                  </a:lnTo>
                  <a:lnTo>
                    <a:pt x="2310080" y="2679699"/>
                  </a:lnTo>
                  <a:lnTo>
                    <a:pt x="2187114" y="2679699"/>
                  </a:lnTo>
                  <a:lnTo>
                    <a:pt x="2140375" y="2654299"/>
                  </a:lnTo>
                  <a:lnTo>
                    <a:pt x="2093274" y="2641599"/>
                  </a:lnTo>
                  <a:lnTo>
                    <a:pt x="2045864" y="2641599"/>
                  </a:lnTo>
                  <a:lnTo>
                    <a:pt x="1998199" y="2628899"/>
                  </a:lnTo>
                  <a:lnTo>
                    <a:pt x="1614043" y="2628899"/>
                  </a:lnTo>
                  <a:lnTo>
                    <a:pt x="1566465" y="2616199"/>
                  </a:lnTo>
                  <a:lnTo>
                    <a:pt x="1513467" y="2616199"/>
                  </a:lnTo>
                  <a:lnTo>
                    <a:pt x="1460401" y="2603499"/>
                  </a:lnTo>
                  <a:lnTo>
                    <a:pt x="1354140" y="2603499"/>
                  </a:lnTo>
                  <a:lnTo>
                    <a:pt x="1247822" y="2590799"/>
                  </a:lnTo>
                  <a:close/>
                </a:path>
                <a:path w="4326890" h="3009900">
                  <a:moveTo>
                    <a:pt x="845105" y="1993899"/>
                  </a:moveTo>
                  <a:lnTo>
                    <a:pt x="851572" y="2031999"/>
                  </a:lnTo>
                  <a:lnTo>
                    <a:pt x="865314" y="2070099"/>
                  </a:lnTo>
                  <a:lnTo>
                    <a:pt x="884985" y="2095499"/>
                  </a:lnTo>
                  <a:lnTo>
                    <a:pt x="909240" y="2108199"/>
                  </a:lnTo>
                  <a:lnTo>
                    <a:pt x="1331017" y="2336799"/>
                  </a:lnTo>
                  <a:lnTo>
                    <a:pt x="1379775" y="2349499"/>
                  </a:lnTo>
                  <a:lnTo>
                    <a:pt x="1424668" y="2362199"/>
                  </a:lnTo>
                  <a:lnTo>
                    <a:pt x="1518246" y="2387599"/>
                  </a:lnTo>
                  <a:lnTo>
                    <a:pt x="1566290" y="2387599"/>
                  </a:lnTo>
                  <a:lnTo>
                    <a:pt x="1614746" y="2400299"/>
                  </a:lnTo>
                  <a:lnTo>
                    <a:pt x="1663293" y="2400299"/>
                  </a:lnTo>
                  <a:lnTo>
                    <a:pt x="1759378" y="2425699"/>
                  </a:lnTo>
                  <a:lnTo>
                    <a:pt x="1810222" y="2425699"/>
                  </a:lnTo>
                  <a:lnTo>
                    <a:pt x="1859763" y="2451099"/>
                  </a:lnTo>
                  <a:lnTo>
                    <a:pt x="1954198" y="2476499"/>
                  </a:lnTo>
                  <a:lnTo>
                    <a:pt x="1998725" y="2501899"/>
                  </a:lnTo>
                  <a:lnTo>
                    <a:pt x="2041214" y="2527299"/>
                  </a:lnTo>
                  <a:lnTo>
                    <a:pt x="2081481" y="2565399"/>
                  </a:lnTo>
                  <a:lnTo>
                    <a:pt x="2119343" y="2590799"/>
                  </a:lnTo>
                  <a:lnTo>
                    <a:pt x="2154615" y="2628899"/>
                  </a:lnTo>
                  <a:lnTo>
                    <a:pt x="2187114" y="2679699"/>
                  </a:lnTo>
                  <a:lnTo>
                    <a:pt x="2310080" y="2679699"/>
                  </a:lnTo>
                  <a:lnTo>
                    <a:pt x="2297287" y="2641599"/>
                  </a:lnTo>
                  <a:lnTo>
                    <a:pt x="2290746" y="2590799"/>
                  </a:lnTo>
                  <a:lnTo>
                    <a:pt x="2290123" y="2565399"/>
                  </a:lnTo>
                  <a:lnTo>
                    <a:pt x="2291857" y="2539999"/>
                  </a:lnTo>
                  <a:lnTo>
                    <a:pt x="2295354" y="2527299"/>
                  </a:lnTo>
                  <a:lnTo>
                    <a:pt x="2300017" y="2501899"/>
                  </a:lnTo>
                  <a:lnTo>
                    <a:pt x="2303996" y="2489199"/>
                  </a:lnTo>
                  <a:lnTo>
                    <a:pt x="2098722" y="2489199"/>
                  </a:lnTo>
                  <a:lnTo>
                    <a:pt x="1792144" y="2184399"/>
                  </a:lnTo>
                  <a:lnTo>
                    <a:pt x="1799775" y="2171699"/>
                  </a:lnTo>
                  <a:lnTo>
                    <a:pt x="1685083" y="2171699"/>
                  </a:lnTo>
                  <a:lnTo>
                    <a:pt x="1498695" y="2120899"/>
                  </a:lnTo>
                  <a:lnTo>
                    <a:pt x="1451643" y="2120899"/>
                  </a:lnTo>
                  <a:lnTo>
                    <a:pt x="1404488" y="2108199"/>
                  </a:lnTo>
                  <a:lnTo>
                    <a:pt x="1357271" y="2108199"/>
                  </a:lnTo>
                  <a:lnTo>
                    <a:pt x="1310031" y="2095499"/>
                  </a:lnTo>
                  <a:lnTo>
                    <a:pt x="1215641" y="2095499"/>
                  </a:lnTo>
                  <a:lnTo>
                    <a:pt x="1168571" y="2082799"/>
                  </a:lnTo>
                  <a:lnTo>
                    <a:pt x="1121636" y="2082799"/>
                  </a:lnTo>
                  <a:lnTo>
                    <a:pt x="890390" y="2019299"/>
                  </a:lnTo>
                  <a:lnTo>
                    <a:pt x="845105" y="1993899"/>
                  </a:lnTo>
                  <a:close/>
                </a:path>
                <a:path w="4326890" h="3009900">
                  <a:moveTo>
                    <a:pt x="2054653" y="1625599"/>
                  </a:moveTo>
                  <a:lnTo>
                    <a:pt x="2049000" y="1650999"/>
                  </a:lnTo>
                  <a:lnTo>
                    <a:pt x="2043429" y="1663699"/>
                  </a:lnTo>
                  <a:lnTo>
                    <a:pt x="2040169" y="1689099"/>
                  </a:lnTo>
                  <a:lnTo>
                    <a:pt x="2041445" y="1701799"/>
                  </a:lnTo>
                  <a:lnTo>
                    <a:pt x="2055045" y="1752599"/>
                  </a:lnTo>
                  <a:lnTo>
                    <a:pt x="2065778" y="1790699"/>
                  </a:lnTo>
                  <a:lnTo>
                    <a:pt x="2073949" y="1841499"/>
                  </a:lnTo>
                  <a:lnTo>
                    <a:pt x="2079865" y="1892299"/>
                  </a:lnTo>
                  <a:lnTo>
                    <a:pt x="2083832" y="1943099"/>
                  </a:lnTo>
                  <a:lnTo>
                    <a:pt x="2086157" y="1993899"/>
                  </a:lnTo>
                  <a:lnTo>
                    <a:pt x="2087145" y="2044699"/>
                  </a:lnTo>
                  <a:lnTo>
                    <a:pt x="2087104" y="2082799"/>
                  </a:lnTo>
                  <a:lnTo>
                    <a:pt x="2086339" y="2133599"/>
                  </a:lnTo>
                  <a:lnTo>
                    <a:pt x="2085157" y="2184399"/>
                  </a:lnTo>
                  <a:lnTo>
                    <a:pt x="2083863" y="2235199"/>
                  </a:lnTo>
                  <a:lnTo>
                    <a:pt x="2083953" y="2260599"/>
                  </a:lnTo>
                  <a:lnTo>
                    <a:pt x="2084043" y="2285999"/>
                  </a:lnTo>
                  <a:lnTo>
                    <a:pt x="2086369" y="2324099"/>
                  </a:lnTo>
                  <a:lnTo>
                    <a:pt x="2090090" y="2374899"/>
                  </a:lnTo>
                  <a:lnTo>
                    <a:pt x="2094458" y="2425699"/>
                  </a:lnTo>
                  <a:lnTo>
                    <a:pt x="2098722" y="2489199"/>
                  </a:lnTo>
                  <a:lnTo>
                    <a:pt x="2303996" y="2489199"/>
                  </a:lnTo>
                  <a:lnTo>
                    <a:pt x="2311954" y="2463799"/>
                  </a:lnTo>
                  <a:lnTo>
                    <a:pt x="2320552" y="2412999"/>
                  </a:lnTo>
                  <a:lnTo>
                    <a:pt x="2325986" y="2362199"/>
                  </a:lnTo>
                  <a:lnTo>
                    <a:pt x="2328434" y="2311399"/>
                  </a:lnTo>
                  <a:lnTo>
                    <a:pt x="2328070" y="2260599"/>
                  </a:lnTo>
                  <a:lnTo>
                    <a:pt x="2325072" y="2222499"/>
                  </a:lnTo>
                  <a:lnTo>
                    <a:pt x="2319615" y="2171699"/>
                  </a:lnTo>
                  <a:lnTo>
                    <a:pt x="2311875" y="2120899"/>
                  </a:lnTo>
                  <a:lnTo>
                    <a:pt x="2302029" y="2082799"/>
                  </a:lnTo>
                  <a:lnTo>
                    <a:pt x="2290252" y="2031999"/>
                  </a:lnTo>
                  <a:lnTo>
                    <a:pt x="2276721" y="1993899"/>
                  </a:lnTo>
                  <a:lnTo>
                    <a:pt x="2261612" y="1943099"/>
                  </a:lnTo>
                  <a:lnTo>
                    <a:pt x="2245101" y="1892299"/>
                  </a:lnTo>
                  <a:lnTo>
                    <a:pt x="2227364" y="1854199"/>
                  </a:lnTo>
                  <a:lnTo>
                    <a:pt x="2208577" y="1803399"/>
                  </a:lnTo>
                  <a:lnTo>
                    <a:pt x="2188729" y="1765299"/>
                  </a:lnTo>
                  <a:lnTo>
                    <a:pt x="2164820" y="1727199"/>
                  </a:lnTo>
                  <a:lnTo>
                    <a:pt x="2135443" y="1689099"/>
                  </a:lnTo>
                  <a:lnTo>
                    <a:pt x="2099191" y="1650999"/>
                  </a:lnTo>
                  <a:lnTo>
                    <a:pt x="2054653" y="1625599"/>
                  </a:lnTo>
                  <a:close/>
                </a:path>
                <a:path w="4326890" h="3009900">
                  <a:moveTo>
                    <a:pt x="570023" y="1549399"/>
                  </a:moveTo>
                  <a:lnTo>
                    <a:pt x="586976" y="1600199"/>
                  </a:lnTo>
                  <a:lnTo>
                    <a:pt x="610393" y="1625599"/>
                  </a:lnTo>
                  <a:lnTo>
                    <a:pt x="637121" y="1650999"/>
                  </a:lnTo>
                  <a:lnTo>
                    <a:pt x="664003" y="1650999"/>
                  </a:lnTo>
                  <a:lnTo>
                    <a:pt x="758261" y="1701799"/>
                  </a:lnTo>
                  <a:lnTo>
                    <a:pt x="805758" y="1714499"/>
                  </a:lnTo>
                  <a:lnTo>
                    <a:pt x="853567" y="1739899"/>
                  </a:lnTo>
                  <a:lnTo>
                    <a:pt x="901737" y="1752599"/>
                  </a:lnTo>
                  <a:lnTo>
                    <a:pt x="950316" y="1777999"/>
                  </a:lnTo>
                  <a:lnTo>
                    <a:pt x="1099007" y="1816099"/>
                  </a:lnTo>
                  <a:lnTo>
                    <a:pt x="1149718" y="1816099"/>
                  </a:lnTo>
                  <a:lnTo>
                    <a:pt x="1201086" y="1828799"/>
                  </a:lnTo>
                  <a:lnTo>
                    <a:pt x="1242694" y="1828799"/>
                  </a:lnTo>
                  <a:lnTo>
                    <a:pt x="1328472" y="1854199"/>
                  </a:lnTo>
                  <a:lnTo>
                    <a:pt x="1414500" y="1904999"/>
                  </a:lnTo>
                  <a:lnTo>
                    <a:pt x="1456420" y="1930399"/>
                  </a:lnTo>
                  <a:lnTo>
                    <a:pt x="1496977" y="1955799"/>
                  </a:lnTo>
                  <a:lnTo>
                    <a:pt x="1535695" y="1993899"/>
                  </a:lnTo>
                  <a:lnTo>
                    <a:pt x="1572100" y="2019299"/>
                  </a:lnTo>
                  <a:lnTo>
                    <a:pt x="1605717" y="2057399"/>
                  </a:lnTo>
                  <a:lnTo>
                    <a:pt x="1636069" y="2095499"/>
                  </a:lnTo>
                  <a:lnTo>
                    <a:pt x="1662683" y="2133599"/>
                  </a:lnTo>
                  <a:lnTo>
                    <a:pt x="1685083" y="2171699"/>
                  </a:lnTo>
                  <a:lnTo>
                    <a:pt x="1799775" y="2171699"/>
                  </a:lnTo>
                  <a:lnTo>
                    <a:pt x="1822666" y="2133599"/>
                  </a:lnTo>
                  <a:lnTo>
                    <a:pt x="1849255" y="2095499"/>
                  </a:lnTo>
                  <a:lnTo>
                    <a:pt x="1871928" y="2057399"/>
                  </a:lnTo>
                  <a:lnTo>
                    <a:pt x="1890704" y="2006599"/>
                  </a:lnTo>
                  <a:lnTo>
                    <a:pt x="1905598" y="1968499"/>
                  </a:lnTo>
                  <a:lnTo>
                    <a:pt x="1609518" y="1968499"/>
                  </a:lnTo>
                  <a:lnTo>
                    <a:pt x="1310929" y="1612899"/>
                  </a:lnTo>
                  <a:lnTo>
                    <a:pt x="1211246" y="1612899"/>
                  </a:lnTo>
                  <a:lnTo>
                    <a:pt x="1155695" y="1600199"/>
                  </a:lnTo>
                  <a:lnTo>
                    <a:pt x="1100723" y="1600199"/>
                  </a:lnTo>
                  <a:lnTo>
                    <a:pt x="1046210" y="1587499"/>
                  </a:lnTo>
                  <a:lnTo>
                    <a:pt x="992035" y="1587499"/>
                  </a:lnTo>
                  <a:lnTo>
                    <a:pt x="938079" y="1574799"/>
                  </a:lnTo>
                  <a:lnTo>
                    <a:pt x="730742" y="1574799"/>
                  </a:lnTo>
                  <a:lnTo>
                    <a:pt x="678293" y="1562099"/>
                  </a:lnTo>
                  <a:lnTo>
                    <a:pt x="624800" y="1562099"/>
                  </a:lnTo>
                  <a:lnTo>
                    <a:pt x="570023" y="1549399"/>
                  </a:lnTo>
                  <a:close/>
                </a:path>
                <a:path w="4326890" h="3009900">
                  <a:moveTo>
                    <a:pt x="1668954" y="1295399"/>
                  </a:moveTo>
                  <a:lnTo>
                    <a:pt x="1666658" y="1320799"/>
                  </a:lnTo>
                  <a:lnTo>
                    <a:pt x="1663922" y="1346199"/>
                  </a:lnTo>
                  <a:lnTo>
                    <a:pt x="1663257" y="1358899"/>
                  </a:lnTo>
                  <a:lnTo>
                    <a:pt x="1667176" y="1371599"/>
                  </a:lnTo>
                  <a:lnTo>
                    <a:pt x="1685752" y="1422399"/>
                  </a:lnTo>
                  <a:lnTo>
                    <a:pt x="1691100" y="1473199"/>
                  </a:lnTo>
                  <a:lnTo>
                    <a:pt x="1687375" y="1523999"/>
                  </a:lnTo>
                  <a:lnTo>
                    <a:pt x="1678733" y="1562099"/>
                  </a:lnTo>
                  <a:lnTo>
                    <a:pt x="1669774" y="1612899"/>
                  </a:lnTo>
                  <a:lnTo>
                    <a:pt x="1661185" y="1663699"/>
                  </a:lnTo>
                  <a:lnTo>
                    <a:pt x="1652826" y="1714499"/>
                  </a:lnTo>
                  <a:lnTo>
                    <a:pt x="1644554" y="1765299"/>
                  </a:lnTo>
                  <a:lnTo>
                    <a:pt x="1636229" y="1803399"/>
                  </a:lnTo>
                  <a:lnTo>
                    <a:pt x="1627709" y="1866899"/>
                  </a:lnTo>
                  <a:lnTo>
                    <a:pt x="1618852" y="1917699"/>
                  </a:lnTo>
                  <a:lnTo>
                    <a:pt x="1609518" y="1968499"/>
                  </a:lnTo>
                  <a:lnTo>
                    <a:pt x="1905598" y="1968499"/>
                  </a:lnTo>
                  <a:lnTo>
                    <a:pt x="1916628" y="1917699"/>
                  </a:lnTo>
                  <a:lnTo>
                    <a:pt x="1923811" y="1879599"/>
                  </a:lnTo>
                  <a:lnTo>
                    <a:pt x="1927165" y="1828799"/>
                  </a:lnTo>
                  <a:lnTo>
                    <a:pt x="1927051" y="1816099"/>
                  </a:lnTo>
                  <a:lnTo>
                    <a:pt x="1926936" y="1803399"/>
                  </a:lnTo>
                  <a:lnTo>
                    <a:pt x="1926822" y="1790699"/>
                  </a:lnTo>
                  <a:lnTo>
                    <a:pt x="1926707" y="1777999"/>
                  </a:lnTo>
                  <a:lnTo>
                    <a:pt x="1922454" y="1739899"/>
                  </a:lnTo>
                  <a:lnTo>
                    <a:pt x="1914423" y="1689099"/>
                  </a:lnTo>
                  <a:lnTo>
                    <a:pt x="1902632" y="1650999"/>
                  </a:lnTo>
                  <a:lnTo>
                    <a:pt x="1887097" y="1600199"/>
                  </a:lnTo>
                  <a:lnTo>
                    <a:pt x="1867836" y="1549399"/>
                  </a:lnTo>
                  <a:lnTo>
                    <a:pt x="1849595" y="1511299"/>
                  </a:lnTo>
                  <a:lnTo>
                    <a:pt x="1830529" y="1473199"/>
                  </a:lnTo>
                  <a:lnTo>
                    <a:pt x="1809100" y="1422399"/>
                  </a:lnTo>
                  <a:lnTo>
                    <a:pt x="1783767" y="1384299"/>
                  </a:lnTo>
                  <a:lnTo>
                    <a:pt x="1752992" y="1358899"/>
                  </a:lnTo>
                  <a:lnTo>
                    <a:pt x="1715234" y="1320799"/>
                  </a:lnTo>
                  <a:lnTo>
                    <a:pt x="1668954" y="1295399"/>
                  </a:lnTo>
                  <a:close/>
                </a:path>
                <a:path w="4326890" h="3009900">
                  <a:moveTo>
                    <a:pt x="376856" y="1079499"/>
                  </a:moveTo>
                  <a:lnTo>
                    <a:pt x="374685" y="1104899"/>
                  </a:lnTo>
                  <a:lnTo>
                    <a:pt x="372729" y="1104899"/>
                  </a:lnTo>
                  <a:lnTo>
                    <a:pt x="371820" y="1117599"/>
                  </a:lnTo>
                  <a:lnTo>
                    <a:pt x="372792" y="1117599"/>
                  </a:lnTo>
                  <a:lnTo>
                    <a:pt x="408342" y="1155699"/>
                  </a:lnTo>
                  <a:lnTo>
                    <a:pt x="445004" y="1193799"/>
                  </a:lnTo>
                  <a:lnTo>
                    <a:pt x="482954" y="1231899"/>
                  </a:lnTo>
                  <a:lnTo>
                    <a:pt x="522368" y="1257299"/>
                  </a:lnTo>
                  <a:lnTo>
                    <a:pt x="563419" y="1282699"/>
                  </a:lnTo>
                  <a:lnTo>
                    <a:pt x="606284" y="1308099"/>
                  </a:lnTo>
                  <a:lnTo>
                    <a:pt x="651138" y="1333499"/>
                  </a:lnTo>
                  <a:lnTo>
                    <a:pt x="698156" y="1358899"/>
                  </a:lnTo>
                  <a:lnTo>
                    <a:pt x="747513" y="1371599"/>
                  </a:lnTo>
                  <a:lnTo>
                    <a:pt x="799385" y="1371599"/>
                  </a:lnTo>
                  <a:lnTo>
                    <a:pt x="832274" y="1384299"/>
                  </a:lnTo>
                  <a:lnTo>
                    <a:pt x="865235" y="1384299"/>
                  </a:lnTo>
                  <a:lnTo>
                    <a:pt x="898005" y="1396999"/>
                  </a:lnTo>
                  <a:lnTo>
                    <a:pt x="930322" y="1396999"/>
                  </a:lnTo>
                  <a:lnTo>
                    <a:pt x="1014438" y="1422399"/>
                  </a:lnTo>
                  <a:lnTo>
                    <a:pt x="1053576" y="1435099"/>
                  </a:lnTo>
                  <a:lnTo>
                    <a:pt x="1089072" y="1460499"/>
                  </a:lnTo>
                  <a:lnTo>
                    <a:pt x="1119658" y="1498599"/>
                  </a:lnTo>
                  <a:lnTo>
                    <a:pt x="1144063" y="1536699"/>
                  </a:lnTo>
                  <a:lnTo>
                    <a:pt x="1156382" y="1549399"/>
                  </a:lnTo>
                  <a:lnTo>
                    <a:pt x="1173273" y="1574799"/>
                  </a:lnTo>
                  <a:lnTo>
                    <a:pt x="1192355" y="1587499"/>
                  </a:lnTo>
                  <a:lnTo>
                    <a:pt x="1211246" y="1612899"/>
                  </a:lnTo>
                  <a:lnTo>
                    <a:pt x="1310929" y="1612899"/>
                  </a:lnTo>
                  <a:lnTo>
                    <a:pt x="1278937" y="1574799"/>
                  </a:lnTo>
                  <a:lnTo>
                    <a:pt x="1307138" y="1523999"/>
                  </a:lnTo>
                  <a:lnTo>
                    <a:pt x="1331372" y="1485899"/>
                  </a:lnTo>
                  <a:lnTo>
                    <a:pt x="1351569" y="1435099"/>
                  </a:lnTo>
                  <a:lnTo>
                    <a:pt x="1367663" y="1396999"/>
                  </a:lnTo>
                  <a:lnTo>
                    <a:pt x="1376605" y="1358899"/>
                  </a:lnTo>
                  <a:lnTo>
                    <a:pt x="1098216" y="1358899"/>
                  </a:lnTo>
                  <a:lnTo>
                    <a:pt x="971887" y="1206499"/>
                  </a:lnTo>
                  <a:lnTo>
                    <a:pt x="962223" y="1193799"/>
                  </a:lnTo>
                  <a:lnTo>
                    <a:pt x="876347" y="1193799"/>
                  </a:lnTo>
                  <a:lnTo>
                    <a:pt x="813471" y="1181099"/>
                  </a:lnTo>
                  <a:lnTo>
                    <a:pt x="755740" y="1181099"/>
                  </a:lnTo>
                  <a:lnTo>
                    <a:pt x="701989" y="1168399"/>
                  </a:lnTo>
                  <a:lnTo>
                    <a:pt x="651055" y="1155699"/>
                  </a:lnTo>
                  <a:lnTo>
                    <a:pt x="601773" y="1155699"/>
                  </a:lnTo>
                  <a:lnTo>
                    <a:pt x="422278" y="1104899"/>
                  </a:lnTo>
                  <a:lnTo>
                    <a:pt x="376856" y="1079499"/>
                  </a:lnTo>
                  <a:close/>
                </a:path>
                <a:path w="4326890" h="3009900">
                  <a:moveTo>
                    <a:pt x="1176956" y="825499"/>
                  </a:moveTo>
                  <a:lnTo>
                    <a:pt x="1178904" y="876299"/>
                  </a:lnTo>
                  <a:lnTo>
                    <a:pt x="1178832" y="927099"/>
                  </a:lnTo>
                  <a:lnTo>
                    <a:pt x="1176808" y="977899"/>
                  </a:lnTo>
                  <a:lnTo>
                    <a:pt x="1172897" y="1015999"/>
                  </a:lnTo>
                  <a:lnTo>
                    <a:pt x="1167165" y="1066799"/>
                  </a:lnTo>
                  <a:lnTo>
                    <a:pt x="1159678" y="1117599"/>
                  </a:lnTo>
                  <a:lnTo>
                    <a:pt x="1150501" y="1155699"/>
                  </a:lnTo>
                  <a:lnTo>
                    <a:pt x="1139701" y="1206499"/>
                  </a:lnTo>
                  <a:lnTo>
                    <a:pt x="1127343" y="1257299"/>
                  </a:lnTo>
                  <a:lnTo>
                    <a:pt x="1113492" y="1308099"/>
                  </a:lnTo>
                  <a:lnTo>
                    <a:pt x="1098216" y="1358899"/>
                  </a:lnTo>
                  <a:lnTo>
                    <a:pt x="1376605" y="1358899"/>
                  </a:lnTo>
                  <a:lnTo>
                    <a:pt x="1379585" y="1346199"/>
                  </a:lnTo>
                  <a:lnTo>
                    <a:pt x="1387268" y="1308099"/>
                  </a:lnTo>
                  <a:lnTo>
                    <a:pt x="1390643" y="1257299"/>
                  </a:lnTo>
                  <a:lnTo>
                    <a:pt x="1389643" y="1219199"/>
                  </a:lnTo>
                  <a:lnTo>
                    <a:pt x="1384200" y="1168399"/>
                  </a:lnTo>
                  <a:lnTo>
                    <a:pt x="1374246" y="1117599"/>
                  </a:lnTo>
                  <a:lnTo>
                    <a:pt x="1359713" y="1066799"/>
                  </a:lnTo>
                  <a:lnTo>
                    <a:pt x="1340532" y="1028699"/>
                  </a:lnTo>
                  <a:lnTo>
                    <a:pt x="1315169" y="977899"/>
                  </a:lnTo>
                  <a:lnTo>
                    <a:pt x="1285422" y="927099"/>
                  </a:lnTo>
                  <a:lnTo>
                    <a:pt x="1252000" y="888999"/>
                  </a:lnTo>
                  <a:lnTo>
                    <a:pt x="1215609" y="850899"/>
                  </a:lnTo>
                  <a:lnTo>
                    <a:pt x="1176956" y="825499"/>
                  </a:lnTo>
                  <a:close/>
                </a:path>
                <a:path w="4326890" h="3009900">
                  <a:moveTo>
                    <a:pt x="273944" y="622299"/>
                  </a:moveTo>
                  <a:lnTo>
                    <a:pt x="183689" y="647699"/>
                  </a:lnTo>
                  <a:lnTo>
                    <a:pt x="217697" y="685799"/>
                  </a:lnTo>
                  <a:lnTo>
                    <a:pt x="252407" y="711199"/>
                  </a:lnTo>
                  <a:lnTo>
                    <a:pt x="288085" y="749299"/>
                  </a:lnTo>
                  <a:lnTo>
                    <a:pt x="324999" y="774699"/>
                  </a:lnTo>
                  <a:lnTo>
                    <a:pt x="363414" y="800099"/>
                  </a:lnTo>
                  <a:lnTo>
                    <a:pt x="403598" y="812799"/>
                  </a:lnTo>
                  <a:lnTo>
                    <a:pt x="445817" y="838199"/>
                  </a:lnTo>
                  <a:lnTo>
                    <a:pt x="494486" y="850899"/>
                  </a:lnTo>
                  <a:lnTo>
                    <a:pt x="539996" y="876299"/>
                  </a:lnTo>
                  <a:lnTo>
                    <a:pt x="582641" y="901699"/>
                  </a:lnTo>
                  <a:lnTo>
                    <a:pt x="622712" y="927099"/>
                  </a:lnTo>
                  <a:lnTo>
                    <a:pt x="660505" y="965199"/>
                  </a:lnTo>
                  <a:lnTo>
                    <a:pt x="696311" y="990599"/>
                  </a:lnTo>
                  <a:lnTo>
                    <a:pt x="730424" y="1028699"/>
                  </a:lnTo>
                  <a:lnTo>
                    <a:pt x="762351" y="1066799"/>
                  </a:lnTo>
                  <a:lnTo>
                    <a:pt x="796480" y="1104899"/>
                  </a:lnTo>
                  <a:lnTo>
                    <a:pt x="834062" y="1155699"/>
                  </a:lnTo>
                  <a:lnTo>
                    <a:pt x="876347" y="1193799"/>
                  </a:lnTo>
                  <a:lnTo>
                    <a:pt x="962223" y="1193799"/>
                  </a:lnTo>
                  <a:lnTo>
                    <a:pt x="942895" y="1168399"/>
                  </a:lnTo>
                  <a:lnTo>
                    <a:pt x="961775" y="1130299"/>
                  </a:lnTo>
                  <a:lnTo>
                    <a:pt x="978426" y="1079499"/>
                  </a:lnTo>
                  <a:lnTo>
                    <a:pt x="992657" y="1028699"/>
                  </a:lnTo>
                  <a:lnTo>
                    <a:pt x="1004278" y="990599"/>
                  </a:lnTo>
                  <a:lnTo>
                    <a:pt x="1013099" y="939799"/>
                  </a:lnTo>
                  <a:lnTo>
                    <a:pt x="1014556" y="927099"/>
                  </a:lnTo>
                  <a:lnTo>
                    <a:pt x="750617" y="927099"/>
                  </a:lnTo>
                  <a:lnTo>
                    <a:pt x="724685" y="888999"/>
                  </a:lnTo>
                  <a:lnTo>
                    <a:pt x="701087" y="863599"/>
                  </a:lnTo>
                  <a:lnTo>
                    <a:pt x="680823" y="825499"/>
                  </a:lnTo>
                  <a:lnTo>
                    <a:pt x="664892" y="800099"/>
                  </a:lnTo>
                  <a:lnTo>
                    <a:pt x="644198" y="749299"/>
                  </a:lnTo>
                  <a:lnTo>
                    <a:pt x="624340" y="698499"/>
                  </a:lnTo>
                  <a:lnTo>
                    <a:pt x="605785" y="647699"/>
                  </a:lnTo>
                  <a:lnTo>
                    <a:pt x="406332" y="647699"/>
                  </a:lnTo>
                  <a:lnTo>
                    <a:pt x="317997" y="634999"/>
                  </a:lnTo>
                  <a:lnTo>
                    <a:pt x="273944" y="622299"/>
                  </a:lnTo>
                  <a:close/>
                </a:path>
                <a:path w="4326890" h="3009900">
                  <a:moveTo>
                    <a:pt x="870886" y="469899"/>
                  </a:moveTo>
                  <a:lnTo>
                    <a:pt x="835506" y="507999"/>
                  </a:lnTo>
                  <a:lnTo>
                    <a:pt x="806752" y="571499"/>
                  </a:lnTo>
                  <a:lnTo>
                    <a:pt x="794559" y="609599"/>
                  </a:lnTo>
                  <a:lnTo>
                    <a:pt x="783662" y="660399"/>
                  </a:lnTo>
                  <a:lnTo>
                    <a:pt x="773939" y="711199"/>
                  </a:lnTo>
                  <a:lnTo>
                    <a:pt x="765271" y="774699"/>
                  </a:lnTo>
                  <a:lnTo>
                    <a:pt x="757537" y="850899"/>
                  </a:lnTo>
                  <a:lnTo>
                    <a:pt x="750617" y="927099"/>
                  </a:lnTo>
                  <a:lnTo>
                    <a:pt x="1014556" y="927099"/>
                  </a:lnTo>
                  <a:lnTo>
                    <a:pt x="1018929" y="888999"/>
                  </a:lnTo>
                  <a:lnTo>
                    <a:pt x="1021579" y="850899"/>
                  </a:lnTo>
                  <a:lnTo>
                    <a:pt x="1020857" y="800099"/>
                  </a:lnTo>
                  <a:lnTo>
                    <a:pt x="1016574" y="761999"/>
                  </a:lnTo>
                  <a:lnTo>
                    <a:pt x="1008539" y="723899"/>
                  </a:lnTo>
                  <a:lnTo>
                    <a:pt x="996563" y="673099"/>
                  </a:lnTo>
                  <a:lnTo>
                    <a:pt x="980453" y="634999"/>
                  </a:lnTo>
                  <a:lnTo>
                    <a:pt x="960021" y="584199"/>
                  </a:lnTo>
                  <a:lnTo>
                    <a:pt x="935076" y="546099"/>
                  </a:lnTo>
                  <a:lnTo>
                    <a:pt x="905428" y="507999"/>
                  </a:lnTo>
                  <a:lnTo>
                    <a:pt x="870886" y="469899"/>
                  </a:lnTo>
                  <a:close/>
                </a:path>
                <a:path w="4326890" h="3009900">
                  <a:moveTo>
                    <a:pt x="62150" y="0"/>
                  </a:moveTo>
                  <a:lnTo>
                    <a:pt x="19294" y="38099"/>
                  </a:lnTo>
                  <a:lnTo>
                    <a:pt x="0" y="63499"/>
                  </a:lnTo>
                  <a:lnTo>
                    <a:pt x="3303" y="88899"/>
                  </a:lnTo>
                  <a:lnTo>
                    <a:pt x="28241" y="126999"/>
                  </a:lnTo>
                  <a:lnTo>
                    <a:pt x="62830" y="165099"/>
                  </a:lnTo>
                  <a:lnTo>
                    <a:pt x="98242" y="215899"/>
                  </a:lnTo>
                  <a:lnTo>
                    <a:pt x="134238" y="253999"/>
                  </a:lnTo>
                  <a:lnTo>
                    <a:pt x="243379" y="368299"/>
                  </a:lnTo>
                  <a:lnTo>
                    <a:pt x="313625" y="444499"/>
                  </a:lnTo>
                  <a:lnTo>
                    <a:pt x="349182" y="482599"/>
                  </a:lnTo>
                  <a:lnTo>
                    <a:pt x="385247" y="520699"/>
                  </a:lnTo>
                  <a:lnTo>
                    <a:pt x="498141" y="647699"/>
                  </a:lnTo>
                  <a:lnTo>
                    <a:pt x="605785" y="647699"/>
                  </a:lnTo>
                  <a:lnTo>
                    <a:pt x="589005" y="596899"/>
                  </a:lnTo>
                  <a:lnTo>
                    <a:pt x="574468" y="546099"/>
                  </a:lnTo>
                  <a:lnTo>
                    <a:pt x="558831" y="507999"/>
                  </a:lnTo>
                  <a:lnTo>
                    <a:pt x="538958" y="457199"/>
                  </a:lnTo>
                  <a:lnTo>
                    <a:pt x="515396" y="406399"/>
                  </a:lnTo>
                  <a:lnTo>
                    <a:pt x="488696" y="368299"/>
                  </a:lnTo>
                  <a:lnTo>
                    <a:pt x="459405" y="330199"/>
                  </a:lnTo>
                  <a:lnTo>
                    <a:pt x="428075" y="292099"/>
                  </a:lnTo>
                  <a:lnTo>
                    <a:pt x="395253" y="253999"/>
                  </a:lnTo>
                  <a:lnTo>
                    <a:pt x="361489" y="215899"/>
                  </a:lnTo>
                  <a:lnTo>
                    <a:pt x="323487" y="177799"/>
                  </a:lnTo>
                  <a:lnTo>
                    <a:pt x="283695" y="139699"/>
                  </a:lnTo>
                  <a:lnTo>
                    <a:pt x="242234" y="114299"/>
                  </a:lnTo>
                  <a:lnTo>
                    <a:pt x="199227" y="76199"/>
                  </a:lnTo>
                  <a:lnTo>
                    <a:pt x="154796" y="50799"/>
                  </a:lnTo>
                  <a:lnTo>
                    <a:pt x="109063" y="25399"/>
                  </a:lnTo>
                  <a:lnTo>
                    <a:pt x="62150" y="0"/>
                  </a:lnTo>
                  <a:close/>
                </a:path>
                <a:path w="4326890" h="3009900">
                  <a:moveTo>
                    <a:pt x="2813841" y="2226449"/>
                  </a:moveTo>
                  <a:lnTo>
                    <a:pt x="2760519" y="2233754"/>
                  </a:lnTo>
                  <a:lnTo>
                    <a:pt x="2764978" y="2248185"/>
                  </a:lnTo>
                  <a:lnTo>
                    <a:pt x="2768472" y="2260746"/>
                  </a:lnTo>
                  <a:lnTo>
                    <a:pt x="2772181" y="2271257"/>
                  </a:lnTo>
                  <a:lnTo>
                    <a:pt x="2777283" y="2279538"/>
                  </a:lnTo>
                  <a:lnTo>
                    <a:pt x="2810371" y="2320891"/>
                  </a:lnTo>
                  <a:lnTo>
                    <a:pt x="2838804" y="2363903"/>
                  </a:lnTo>
                  <a:lnTo>
                    <a:pt x="2862981" y="2408432"/>
                  </a:lnTo>
                  <a:lnTo>
                    <a:pt x="2883299" y="2454336"/>
                  </a:lnTo>
                  <a:lnTo>
                    <a:pt x="2900156" y="2501473"/>
                  </a:lnTo>
                  <a:lnTo>
                    <a:pt x="2913949" y="2549702"/>
                  </a:lnTo>
                  <a:lnTo>
                    <a:pt x="2925078" y="2598882"/>
                  </a:lnTo>
                  <a:lnTo>
                    <a:pt x="2933938" y="2648871"/>
                  </a:lnTo>
                  <a:lnTo>
                    <a:pt x="2940929" y="2699526"/>
                  </a:lnTo>
                  <a:lnTo>
                    <a:pt x="2946447" y="2750708"/>
                  </a:lnTo>
                  <a:lnTo>
                    <a:pt x="2950229" y="2789220"/>
                  </a:lnTo>
                  <a:lnTo>
                    <a:pt x="2954226" y="2827680"/>
                  </a:lnTo>
                  <a:lnTo>
                    <a:pt x="2958556" y="2866061"/>
                  </a:lnTo>
                  <a:lnTo>
                    <a:pt x="2963338" y="2904336"/>
                  </a:lnTo>
                  <a:lnTo>
                    <a:pt x="2981849" y="3009899"/>
                  </a:lnTo>
                  <a:lnTo>
                    <a:pt x="3244935" y="3009899"/>
                  </a:lnTo>
                  <a:lnTo>
                    <a:pt x="3232959" y="2909601"/>
                  </a:lnTo>
                  <a:lnTo>
                    <a:pt x="3222233" y="2857429"/>
                  </a:lnTo>
                  <a:lnTo>
                    <a:pt x="3209370" y="2805978"/>
                  </a:lnTo>
                  <a:lnTo>
                    <a:pt x="3194389" y="2755230"/>
                  </a:lnTo>
                  <a:lnTo>
                    <a:pt x="3177306" y="2705170"/>
                  </a:lnTo>
                  <a:lnTo>
                    <a:pt x="3158141" y="2655782"/>
                  </a:lnTo>
                  <a:lnTo>
                    <a:pt x="3136909" y="2607049"/>
                  </a:lnTo>
                  <a:lnTo>
                    <a:pt x="3113631" y="2558957"/>
                  </a:lnTo>
                  <a:lnTo>
                    <a:pt x="3088322" y="2511488"/>
                  </a:lnTo>
                  <a:lnTo>
                    <a:pt x="3061001" y="2464627"/>
                  </a:lnTo>
                  <a:lnTo>
                    <a:pt x="3038351" y="2426492"/>
                  </a:lnTo>
                  <a:lnTo>
                    <a:pt x="3015249" y="2388432"/>
                  </a:lnTo>
                  <a:lnTo>
                    <a:pt x="2990385" y="2351836"/>
                  </a:lnTo>
                  <a:lnTo>
                    <a:pt x="2962449" y="2318095"/>
                  </a:lnTo>
                  <a:lnTo>
                    <a:pt x="2931378" y="2286020"/>
                  </a:lnTo>
                  <a:lnTo>
                    <a:pt x="2897460" y="2257065"/>
                  </a:lnTo>
                  <a:lnTo>
                    <a:pt x="2858884" y="2235714"/>
                  </a:lnTo>
                  <a:lnTo>
                    <a:pt x="2813841" y="2226449"/>
                  </a:lnTo>
                  <a:close/>
                </a:path>
                <a:path w="4326890" h="3009900">
                  <a:moveTo>
                    <a:pt x="3273016" y="2409382"/>
                  </a:moveTo>
                  <a:lnTo>
                    <a:pt x="3266138" y="2411202"/>
                  </a:lnTo>
                  <a:lnTo>
                    <a:pt x="3256164" y="2414550"/>
                  </a:lnTo>
                  <a:lnTo>
                    <a:pt x="3241976" y="2418844"/>
                  </a:lnTo>
                  <a:lnTo>
                    <a:pt x="3250934" y="2438452"/>
                  </a:lnTo>
                  <a:lnTo>
                    <a:pt x="3259058" y="2457730"/>
                  </a:lnTo>
                  <a:lnTo>
                    <a:pt x="3267944" y="2475424"/>
                  </a:lnTo>
                  <a:lnTo>
                    <a:pt x="3279187" y="2490281"/>
                  </a:lnTo>
                  <a:lnTo>
                    <a:pt x="3314809" y="2530609"/>
                  </a:lnTo>
                  <a:lnTo>
                    <a:pt x="3345222" y="2573555"/>
                  </a:lnTo>
                  <a:lnTo>
                    <a:pt x="3370860" y="2618779"/>
                  </a:lnTo>
                  <a:lnTo>
                    <a:pt x="3392160" y="2665940"/>
                  </a:lnTo>
                  <a:lnTo>
                    <a:pt x="3409557" y="2714700"/>
                  </a:lnTo>
                  <a:lnTo>
                    <a:pt x="3423485" y="2764719"/>
                  </a:lnTo>
                  <a:lnTo>
                    <a:pt x="3434381" y="2815655"/>
                  </a:lnTo>
                  <a:lnTo>
                    <a:pt x="3464771" y="3009899"/>
                  </a:lnTo>
                  <a:lnTo>
                    <a:pt x="3728377" y="3009899"/>
                  </a:lnTo>
                  <a:lnTo>
                    <a:pt x="3717609" y="2956153"/>
                  </a:lnTo>
                  <a:lnTo>
                    <a:pt x="3696086" y="2896092"/>
                  </a:lnTo>
                  <a:lnTo>
                    <a:pt x="3657275" y="2819496"/>
                  </a:lnTo>
                  <a:lnTo>
                    <a:pt x="3630820" y="2773996"/>
                  </a:lnTo>
                  <a:lnTo>
                    <a:pt x="3602763" y="2729862"/>
                  </a:lnTo>
                  <a:lnTo>
                    <a:pt x="3573076" y="2687112"/>
                  </a:lnTo>
                  <a:lnTo>
                    <a:pt x="3541729" y="2645767"/>
                  </a:lnTo>
                  <a:lnTo>
                    <a:pt x="3508693" y="2605848"/>
                  </a:lnTo>
                  <a:lnTo>
                    <a:pt x="3473940" y="2567374"/>
                  </a:lnTo>
                  <a:lnTo>
                    <a:pt x="3437439" y="2530365"/>
                  </a:lnTo>
                  <a:lnTo>
                    <a:pt x="3399161" y="2494842"/>
                  </a:lnTo>
                  <a:lnTo>
                    <a:pt x="3359078" y="2460824"/>
                  </a:lnTo>
                  <a:lnTo>
                    <a:pt x="3317160" y="2428331"/>
                  </a:lnTo>
                  <a:lnTo>
                    <a:pt x="3277917" y="2409674"/>
                  </a:lnTo>
                  <a:lnTo>
                    <a:pt x="3273016" y="2409382"/>
                  </a:lnTo>
                  <a:close/>
                </a:path>
                <a:path w="4326890" h="3009900">
                  <a:moveTo>
                    <a:pt x="3808650" y="2697558"/>
                  </a:moveTo>
                  <a:lnTo>
                    <a:pt x="3796966" y="2707642"/>
                  </a:lnTo>
                  <a:lnTo>
                    <a:pt x="3791251" y="2712684"/>
                  </a:lnTo>
                  <a:lnTo>
                    <a:pt x="3793873" y="2726974"/>
                  </a:lnTo>
                  <a:lnTo>
                    <a:pt x="3796077" y="2742362"/>
                  </a:lnTo>
                  <a:lnTo>
                    <a:pt x="3799466" y="2756220"/>
                  </a:lnTo>
                  <a:lnTo>
                    <a:pt x="3805856" y="2767078"/>
                  </a:lnTo>
                  <a:lnTo>
                    <a:pt x="3838056" y="2803461"/>
                  </a:lnTo>
                  <a:lnTo>
                    <a:pt x="3865885" y="2841786"/>
                  </a:lnTo>
                  <a:lnTo>
                    <a:pt x="3889628" y="2881907"/>
                  </a:lnTo>
                  <a:lnTo>
                    <a:pt x="3909573" y="2923675"/>
                  </a:lnTo>
                  <a:lnTo>
                    <a:pt x="3926003" y="2966945"/>
                  </a:lnTo>
                  <a:lnTo>
                    <a:pt x="3938712" y="3009899"/>
                  </a:lnTo>
                  <a:lnTo>
                    <a:pt x="4080879" y="3009899"/>
                  </a:lnTo>
                  <a:lnTo>
                    <a:pt x="4024042" y="2925129"/>
                  </a:lnTo>
                  <a:lnTo>
                    <a:pt x="3993780" y="2883939"/>
                  </a:lnTo>
                  <a:lnTo>
                    <a:pt x="3963114" y="2843041"/>
                  </a:lnTo>
                  <a:lnTo>
                    <a:pt x="3901233" y="2761744"/>
                  </a:lnTo>
                  <a:lnTo>
                    <a:pt x="3858656" y="2726974"/>
                  </a:lnTo>
                  <a:lnTo>
                    <a:pt x="3833367" y="2712502"/>
                  </a:lnTo>
                  <a:lnTo>
                    <a:pt x="3808650" y="2697558"/>
                  </a:lnTo>
                  <a:close/>
                </a:path>
                <a:path w="4326890" h="3009900">
                  <a:moveTo>
                    <a:pt x="4172505" y="2903067"/>
                  </a:moveTo>
                  <a:lnTo>
                    <a:pt x="4172645" y="2918174"/>
                  </a:lnTo>
                  <a:lnTo>
                    <a:pt x="4172733" y="2930044"/>
                  </a:lnTo>
                  <a:lnTo>
                    <a:pt x="4172091" y="2951037"/>
                  </a:lnTo>
                  <a:lnTo>
                    <a:pt x="4172077" y="2951515"/>
                  </a:lnTo>
                  <a:lnTo>
                    <a:pt x="4172885" y="2967763"/>
                  </a:lnTo>
                  <a:lnTo>
                    <a:pt x="4172952" y="2969101"/>
                  </a:lnTo>
                  <a:lnTo>
                    <a:pt x="4177839" y="2982339"/>
                  </a:lnTo>
                  <a:lnTo>
                    <a:pt x="4194288" y="3009899"/>
                  </a:lnTo>
                  <a:lnTo>
                    <a:pt x="4326334" y="3009899"/>
                  </a:lnTo>
                  <a:lnTo>
                    <a:pt x="4277304" y="2967763"/>
                  </a:lnTo>
                  <a:lnTo>
                    <a:pt x="4240746" y="2940418"/>
                  </a:lnTo>
                  <a:lnTo>
                    <a:pt x="4200015" y="2918174"/>
                  </a:lnTo>
                  <a:lnTo>
                    <a:pt x="4172505" y="2903067"/>
                  </a:lnTo>
                  <a:close/>
                </a:path>
              </a:pathLst>
            </a:custGeom>
            <a:solidFill>
              <a:srgbClr val="5D6A76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7224" y="1445005"/>
              <a:ext cx="3786758" cy="29895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307" y="-46532"/>
            <a:ext cx="303720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90" dirty="0"/>
              <a:t>Shopping</a:t>
            </a:r>
            <a:r>
              <a:rPr sz="4000" spc="-80" dirty="0"/>
              <a:t> </a:t>
            </a:r>
            <a:r>
              <a:rPr sz="4000" spc="-470" dirty="0"/>
              <a:t>: </a:t>
            </a:r>
            <a:r>
              <a:rPr sz="4000" spc="-60" dirty="0"/>
              <a:t>Getting</a:t>
            </a:r>
            <a:r>
              <a:rPr sz="4000" spc="-140" dirty="0"/>
              <a:t> </a:t>
            </a:r>
            <a:r>
              <a:rPr sz="4000" spc="-105" dirty="0"/>
              <a:t>Started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1319911" y="2114804"/>
            <a:ext cx="540258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55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3200" spc="-3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533D34"/>
                </a:solidFill>
                <a:latin typeface="Calibri"/>
                <a:cs typeface="Calibri"/>
              </a:rPr>
              <a:t>browse</a:t>
            </a:r>
            <a:r>
              <a:rPr sz="32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32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155" dirty="0">
                <a:solidFill>
                  <a:srgbClr val="533D34"/>
                </a:solidFill>
                <a:latin typeface="Calibri"/>
                <a:cs typeface="Calibri"/>
              </a:rPr>
              <a:t>available</a:t>
            </a:r>
            <a:r>
              <a:rPr sz="3200" spc="-2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114" dirty="0">
                <a:solidFill>
                  <a:srgbClr val="533D34"/>
                </a:solidFill>
                <a:latin typeface="Calibri"/>
                <a:cs typeface="Calibri"/>
              </a:rPr>
              <a:t>inventory, </a:t>
            </a:r>
            <a:r>
              <a:rPr sz="3200" dirty="0">
                <a:solidFill>
                  <a:srgbClr val="533D34"/>
                </a:solidFill>
                <a:latin typeface="Calibri"/>
                <a:cs typeface="Calibri"/>
              </a:rPr>
              <a:t>go</a:t>
            </a:r>
            <a:r>
              <a:rPr sz="32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3D34"/>
                </a:solidFill>
                <a:latin typeface="Calibri"/>
                <a:cs typeface="Calibri"/>
              </a:rPr>
              <a:t>to</a:t>
            </a:r>
            <a:r>
              <a:rPr sz="32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32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3D34"/>
                </a:solidFill>
                <a:latin typeface="Calibri"/>
                <a:cs typeface="Calibri"/>
              </a:rPr>
              <a:t>“Order</a:t>
            </a:r>
            <a:r>
              <a:rPr sz="3200" spc="-6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33D34"/>
                </a:solidFill>
                <a:latin typeface="Calibri"/>
                <a:cs typeface="Calibri"/>
              </a:rPr>
              <a:t>Options”</a:t>
            </a:r>
            <a:r>
              <a:rPr sz="3200" spc="-4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533D34"/>
                </a:solidFill>
                <a:latin typeface="Calibri"/>
                <a:cs typeface="Calibri"/>
              </a:rPr>
              <a:t>tab</a:t>
            </a:r>
            <a:r>
              <a:rPr sz="3200" spc="-4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533D34"/>
                </a:solidFill>
                <a:latin typeface="Calibri"/>
                <a:cs typeface="Calibri"/>
              </a:rPr>
              <a:t>at </a:t>
            </a:r>
            <a:r>
              <a:rPr sz="32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32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3D34"/>
                </a:solidFill>
                <a:latin typeface="Calibri"/>
                <a:cs typeface="Calibri"/>
              </a:rPr>
              <a:t>top</a:t>
            </a:r>
            <a:r>
              <a:rPr sz="32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3D34"/>
                </a:solidFill>
                <a:latin typeface="Calibri"/>
                <a:cs typeface="Calibri"/>
              </a:rPr>
              <a:t>of</a:t>
            </a:r>
            <a:r>
              <a:rPr sz="32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r>
              <a:rPr sz="3200" spc="-7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533D34"/>
                </a:solidFill>
                <a:latin typeface="Calibri"/>
                <a:cs typeface="Calibri"/>
              </a:rPr>
              <a:t>page.</a:t>
            </a:r>
            <a:endParaRPr sz="3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40"/>
              </a:spcBef>
            </a:pPr>
            <a:r>
              <a:rPr sz="3200" spc="-60" dirty="0">
                <a:solidFill>
                  <a:srgbClr val="533D34"/>
                </a:solidFill>
                <a:latin typeface="Calibri"/>
                <a:cs typeface="Calibri"/>
              </a:rPr>
              <a:t>Select</a:t>
            </a:r>
            <a:r>
              <a:rPr sz="3200" spc="-8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90" dirty="0">
                <a:solidFill>
                  <a:srgbClr val="533D34"/>
                </a:solidFill>
                <a:latin typeface="Calibri"/>
                <a:cs typeface="Calibri"/>
              </a:rPr>
              <a:t>Shopping </a:t>
            </a:r>
            <a:r>
              <a:rPr sz="3200" dirty="0">
                <a:solidFill>
                  <a:srgbClr val="533D34"/>
                </a:solidFill>
                <a:latin typeface="Calibri"/>
                <a:cs typeface="Calibri"/>
              </a:rPr>
              <a:t>List</a:t>
            </a:r>
            <a:r>
              <a:rPr sz="3200" spc="-8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533D34"/>
                </a:solidFill>
                <a:latin typeface="Calibri"/>
                <a:cs typeface="Calibri"/>
              </a:rPr>
              <a:t>from</a:t>
            </a:r>
            <a:r>
              <a:rPr sz="3200" spc="-70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533D34"/>
                </a:solidFill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533D34"/>
                </a:solidFill>
                <a:latin typeface="Calibri"/>
                <a:cs typeface="Calibri"/>
              </a:rPr>
              <a:t>“Order</a:t>
            </a:r>
            <a:r>
              <a:rPr sz="3200" spc="-3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33D34"/>
                </a:solidFill>
                <a:latin typeface="Calibri"/>
                <a:cs typeface="Calibri"/>
              </a:rPr>
              <a:t>Options”</a:t>
            </a:r>
            <a:r>
              <a:rPr sz="3200" spc="-15" dirty="0">
                <a:solidFill>
                  <a:srgbClr val="533D34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533D34"/>
                </a:solidFill>
                <a:latin typeface="Calibri"/>
                <a:cs typeface="Calibri"/>
              </a:rPr>
              <a:t>menu.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33D3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2243</Words>
  <Application>Microsoft Office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Verdana</vt:lpstr>
      <vt:lpstr>Wingdings</vt:lpstr>
      <vt:lpstr>Office Theme</vt:lpstr>
      <vt:lpstr>AGENCY EXPRESS 3.5</vt:lpstr>
      <vt:lpstr>KEYS TO SUCCESS</vt:lpstr>
      <vt:lpstr>PowerPoint Presentation</vt:lpstr>
      <vt:lpstr>GETTING STARTED</vt:lpstr>
      <vt:lpstr>3. Enter your login information Each agency has unique login information to access Agency Express 3.5</vt:lpstr>
      <vt:lpstr>Login Failed Message</vt:lpstr>
      <vt:lpstr>PowerPoint Presentation</vt:lpstr>
      <vt:lpstr>PowerPoint Presentation</vt:lpstr>
      <vt:lpstr>Shopping : Getting Started</vt:lpstr>
      <vt:lpstr>2. Next, click the “Add To Cart” button</vt:lpstr>
      <vt:lpstr>3. You will receive a confirmation message every time you add an item (s) to your cart. All items on the current page with quantities listed will be added when you click “Add to Cart”</vt:lpstr>
      <vt:lpstr>HELPFUL HINTS</vt:lpstr>
      <vt:lpstr>MP Only &amp; Bulk Warning</vt:lpstr>
      <vt:lpstr>How much should I order?</vt:lpstr>
      <vt:lpstr>CHECKING OUT-MY APPOINTMENT</vt:lpstr>
      <vt:lpstr>CHECKING OUT-MY APPOINTMENT</vt:lpstr>
      <vt:lpstr>REVIEWING YOUR CART After you have updated “My Appointment”, review your order. You can either make adjustments or submit your cart.</vt:lpstr>
      <vt:lpstr>SUBMITTING YOUR ORDER</vt:lpstr>
      <vt:lpstr>ORDER MANAGEMENT FOUND UNDER THE “ORDER OPTIONS” TAB</vt:lpstr>
      <vt:lpstr>EDITING AN ORDER : IN ORDER MANAGEMENT</vt:lpstr>
      <vt:lpstr>EDITING AN ORDER (continued)</vt:lpstr>
      <vt:lpstr>WHEN YOU ARE DONE…</vt:lpstr>
      <vt:lpstr>QUESTIONS? CONTACT FOOD LIFELINE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Raela Patterson</dc:creator>
  <cp:lastModifiedBy>Paul Saelee</cp:lastModifiedBy>
  <cp:revision>3</cp:revision>
  <dcterms:created xsi:type="dcterms:W3CDTF">2025-02-13T17:40:55Z</dcterms:created>
  <dcterms:modified xsi:type="dcterms:W3CDTF">2025-05-01T16:56:57Z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2025-02-13T00:00:00Z</vt:filetime>
  </property>
  <property fmtid="{D5CDD505-2E9C-101B-9397-08002B2CF9AE}" pid="5" name="Producer">
    <vt:lpwstr>Microsoft® PowerPoint® for Microsoft 365</vt:lpwstr>
  </property>
</Properties>
</file>