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536" r:id="rId5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53191B-68A0-9395-FDD1-CF5C91FDAFFA}" name="Jennifer Ream" initials="JR" userId="S::j.ream@f5.com::19eaecea-38d4-49d7-9817-3bf2355d486a" providerId="AD"/>
  <p188:author id="{DD0438C0-F0C6-45F9-D291-7AFFBDA2D0D3}" name="Chad Larson" initials="CL" userId="Chad Larso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d Larson" initials="CL" lastIdx="41" clrIdx="0">
    <p:extLst>
      <p:ext uri="{19B8F6BF-5375-455C-9EA6-DF929625EA0E}">
        <p15:presenceInfo xmlns:p15="http://schemas.microsoft.com/office/powerpoint/2012/main" userId="Chad Larson" providerId="None"/>
      </p:ext>
    </p:extLst>
  </p:cmAuthor>
  <p:cmAuthor id="2" name="Joel Ertsgaard" initials="JE" lastIdx="22" clrIdx="1">
    <p:extLst>
      <p:ext uri="{19B8F6BF-5375-455C-9EA6-DF929625EA0E}">
        <p15:presenceInfo xmlns:p15="http://schemas.microsoft.com/office/powerpoint/2012/main" userId="S::j.ertsgaard@f5.com::410d1557-fbd1-4caf-8f73-3b9eef0a9fbe" providerId="AD"/>
      </p:ext>
    </p:extLst>
  </p:cmAuthor>
  <p:cmAuthor id="3" name="Rene Neri" initials="RN" lastIdx="8" clrIdx="2">
    <p:extLst>
      <p:ext uri="{19B8F6BF-5375-455C-9EA6-DF929625EA0E}">
        <p15:presenceInfo xmlns:p15="http://schemas.microsoft.com/office/powerpoint/2012/main" userId="S::r.neri@f5.com::ae6379ca-3c45-4b5a-9033-e98087aa3e5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222"/>
    <a:srgbClr val="D9D9D9"/>
    <a:srgbClr val="00446F"/>
    <a:srgbClr val="F2F2F2"/>
    <a:srgbClr val="66FF66"/>
    <a:srgbClr val="FF00FF"/>
    <a:srgbClr val="F5C31E"/>
    <a:srgbClr val="E6E6E6"/>
    <a:srgbClr val="00440B"/>
    <a:srgbClr val="4E4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3792" autoAdjust="0"/>
  </p:normalViewPr>
  <p:slideViewPr>
    <p:cSldViewPr snapToGrid="0">
      <p:cViewPr>
        <p:scale>
          <a:sx n="60" d="100"/>
          <a:sy n="60" d="100"/>
        </p:scale>
        <p:origin x="852" y="2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85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408"/>
    </p:cViewPr>
  </p:sorterViewPr>
  <p:notesViewPr>
    <p:cSldViewPr snapToGrid="0">
      <p:cViewPr>
        <p:scale>
          <a:sx n="100" d="100"/>
          <a:sy n="100" d="100"/>
        </p:scale>
        <p:origin x="4688" y="6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Ream" userId="19eaecea-38d4-49d7-9817-3bf2355d486a" providerId="ADAL" clId="{5847DC43-E750-4A24-8CA1-489FC0F1926D}"/>
    <pc:docChg chg="undo custSel modSld">
      <pc:chgData name="Jennifer Ream" userId="19eaecea-38d4-49d7-9817-3bf2355d486a" providerId="ADAL" clId="{5847DC43-E750-4A24-8CA1-489FC0F1926D}" dt="2023-08-24T20:43:12.999" v="51" actId="20577"/>
      <pc:docMkLst>
        <pc:docMk/>
      </pc:docMkLst>
      <pc:sldChg chg="modSp mod">
        <pc:chgData name="Jennifer Ream" userId="19eaecea-38d4-49d7-9817-3bf2355d486a" providerId="ADAL" clId="{5847DC43-E750-4A24-8CA1-489FC0F1926D}" dt="2023-08-24T20:43:12.999" v="51" actId="20577"/>
        <pc:sldMkLst>
          <pc:docMk/>
          <pc:sldMk cId="3362035075" sldId="536"/>
        </pc:sldMkLst>
        <pc:spChg chg="mod">
          <ac:chgData name="Jennifer Ream" userId="19eaecea-38d4-49d7-9817-3bf2355d486a" providerId="ADAL" clId="{5847DC43-E750-4A24-8CA1-489FC0F1926D}" dt="2023-08-24T20:42:22.645" v="43" actId="1076"/>
          <ac:spMkLst>
            <pc:docMk/>
            <pc:sldMk cId="3362035075" sldId="536"/>
            <ac:spMk id="19" creationId="{D16010CE-2B4F-4CB6-8EA3-278B84E41B4E}"/>
          </ac:spMkLst>
        </pc:spChg>
        <pc:spChg chg="mod">
          <ac:chgData name="Jennifer Ream" userId="19eaecea-38d4-49d7-9817-3bf2355d486a" providerId="ADAL" clId="{5847DC43-E750-4A24-8CA1-489FC0F1926D}" dt="2023-08-24T20:43:12.999" v="51" actId="20577"/>
          <ac:spMkLst>
            <pc:docMk/>
            <pc:sldMk cId="3362035075" sldId="536"/>
            <ac:spMk id="21" creationId="{A2374FBC-4590-461E-980D-1B46C58A43E2}"/>
          </ac:spMkLst>
        </pc:spChg>
        <pc:spChg chg="mod">
          <ac:chgData name="Jennifer Ream" userId="19eaecea-38d4-49d7-9817-3bf2355d486a" providerId="ADAL" clId="{5847DC43-E750-4A24-8CA1-489FC0F1926D}" dt="2023-08-24T20:42:45.002" v="47" actId="1076"/>
          <ac:spMkLst>
            <pc:docMk/>
            <pc:sldMk cId="3362035075" sldId="536"/>
            <ac:spMk id="22" creationId="{43485367-F191-46E9-BC5E-2B208E02190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1D330F-814F-4252-AE0E-F58DF478B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E8EDD-2D6E-4088-A616-D09E2C39FF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769BD-6B0D-46F1-9E9B-7E3BA769A178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63899A-1216-4CE3-BD69-0F2B7BE648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82AE3-7232-49EE-8BB5-020A114B47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8F62A-0BD9-4608-91F0-E95C6B42C42C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0" name="Group 22">
            <a:extLst>
              <a:ext uri="{FF2B5EF4-FFF2-40B4-BE49-F238E27FC236}">
                <a16:creationId xmlns:a16="http://schemas.microsoft.com/office/drawing/2014/main" id="{ADBC6569-CD7B-4799-999F-822BE9B627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84006" y="8793419"/>
            <a:ext cx="382062" cy="382060"/>
            <a:chOff x="5266" y="0"/>
            <a:chExt cx="733" cy="733"/>
          </a:xfrm>
        </p:grpSpPr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05C4AD47-8979-4D4E-B019-E9141684DE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6" y="0"/>
              <a:ext cx="733" cy="733"/>
            </a:xfrm>
            <a:custGeom>
              <a:avLst/>
              <a:gdLst>
                <a:gd name="T0" fmla="*/ 4176 w 4576"/>
                <a:gd name="T1" fmla="*/ 996 h 4576"/>
                <a:gd name="T2" fmla="*/ 4065 w 4576"/>
                <a:gd name="T3" fmla="*/ 848 h 4576"/>
                <a:gd name="T4" fmla="*/ 4065 w 4576"/>
                <a:gd name="T5" fmla="*/ 848 h 4576"/>
                <a:gd name="T6" fmla="*/ 2288 w 4576"/>
                <a:gd name="T7" fmla="*/ 0 h 4576"/>
                <a:gd name="T8" fmla="*/ 0 w 4576"/>
                <a:gd name="T9" fmla="*/ 2288 h 4576"/>
                <a:gd name="T10" fmla="*/ 445 w 4576"/>
                <a:gd name="T11" fmla="*/ 3644 h 4576"/>
                <a:gd name="T12" fmla="*/ 445 w 4576"/>
                <a:gd name="T13" fmla="*/ 3644 h 4576"/>
                <a:gd name="T14" fmla="*/ 583 w 4576"/>
                <a:gd name="T15" fmla="*/ 3814 h 4576"/>
                <a:gd name="T16" fmla="*/ 583 w 4576"/>
                <a:gd name="T17" fmla="*/ 3814 h 4576"/>
                <a:gd name="T18" fmla="*/ 2288 w 4576"/>
                <a:gd name="T19" fmla="*/ 4576 h 4576"/>
                <a:gd name="T20" fmla="*/ 4576 w 4576"/>
                <a:gd name="T21" fmla="*/ 2288 h 4576"/>
                <a:gd name="T22" fmla="*/ 4176 w 4576"/>
                <a:gd name="T23" fmla="*/ 996 h 4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76" h="4576">
                  <a:moveTo>
                    <a:pt x="4176" y="996"/>
                  </a:moveTo>
                  <a:cubicBezTo>
                    <a:pt x="4141" y="945"/>
                    <a:pt x="4104" y="895"/>
                    <a:pt x="4065" y="848"/>
                  </a:cubicBezTo>
                  <a:cubicBezTo>
                    <a:pt x="4065" y="848"/>
                    <a:pt x="4065" y="848"/>
                    <a:pt x="4065" y="848"/>
                  </a:cubicBezTo>
                  <a:cubicBezTo>
                    <a:pt x="3646" y="330"/>
                    <a:pt x="3006" y="0"/>
                    <a:pt x="2288" y="0"/>
                  </a:cubicBezTo>
                  <a:cubicBezTo>
                    <a:pt x="1024" y="0"/>
                    <a:pt x="0" y="1024"/>
                    <a:pt x="0" y="2288"/>
                  </a:cubicBezTo>
                  <a:cubicBezTo>
                    <a:pt x="0" y="2796"/>
                    <a:pt x="165" y="3264"/>
                    <a:pt x="445" y="3644"/>
                  </a:cubicBezTo>
                  <a:cubicBezTo>
                    <a:pt x="445" y="3644"/>
                    <a:pt x="445" y="3644"/>
                    <a:pt x="445" y="3644"/>
                  </a:cubicBezTo>
                  <a:cubicBezTo>
                    <a:pt x="488" y="3703"/>
                    <a:pt x="534" y="3759"/>
                    <a:pt x="583" y="3814"/>
                  </a:cubicBezTo>
                  <a:cubicBezTo>
                    <a:pt x="583" y="3814"/>
                    <a:pt x="583" y="3814"/>
                    <a:pt x="583" y="3814"/>
                  </a:cubicBezTo>
                  <a:cubicBezTo>
                    <a:pt x="1002" y="4282"/>
                    <a:pt x="1611" y="4576"/>
                    <a:pt x="2288" y="4576"/>
                  </a:cubicBezTo>
                  <a:cubicBezTo>
                    <a:pt x="3552" y="4576"/>
                    <a:pt x="4576" y="3552"/>
                    <a:pt x="4576" y="2288"/>
                  </a:cubicBezTo>
                  <a:cubicBezTo>
                    <a:pt x="4576" y="1809"/>
                    <a:pt x="4428" y="1364"/>
                    <a:pt x="4176" y="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1B537A17-0B50-4D04-9A58-78C9C6129D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0" y="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17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5">
              <a:extLst>
                <a:ext uri="{FF2B5EF4-FFF2-40B4-BE49-F238E27FC236}">
                  <a16:creationId xmlns:a16="http://schemas.microsoft.com/office/drawing/2014/main" id="{1D167BB4-8592-4D19-83FF-059F73A180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11" y="645"/>
              <a:ext cx="55" cy="55"/>
            </a:xfrm>
            <a:custGeom>
              <a:avLst/>
              <a:gdLst>
                <a:gd name="T0" fmla="*/ 277 w 345"/>
                <a:gd name="T1" fmla="*/ 68 h 345"/>
                <a:gd name="T2" fmla="*/ 320 w 345"/>
                <a:gd name="T3" fmla="*/ 172 h 345"/>
                <a:gd name="T4" fmla="*/ 277 w 345"/>
                <a:gd name="T5" fmla="*/ 278 h 345"/>
                <a:gd name="T6" fmla="*/ 172 w 345"/>
                <a:gd name="T7" fmla="*/ 322 h 345"/>
                <a:gd name="T8" fmla="*/ 67 w 345"/>
                <a:gd name="T9" fmla="*/ 278 h 345"/>
                <a:gd name="T10" fmla="*/ 24 w 345"/>
                <a:gd name="T11" fmla="*/ 172 h 345"/>
                <a:gd name="T12" fmla="*/ 67 w 345"/>
                <a:gd name="T13" fmla="*/ 68 h 345"/>
                <a:gd name="T14" fmla="*/ 172 w 345"/>
                <a:gd name="T15" fmla="*/ 23 h 345"/>
                <a:gd name="T16" fmla="*/ 277 w 345"/>
                <a:gd name="T17" fmla="*/ 68 h 345"/>
                <a:gd name="T18" fmla="*/ 295 w 345"/>
                <a:gd name="T19" fmla="*/ 50 h 345"/>
                <a:gd name="T20" fmla="*/ 172 w 345"/>
                <a:gd name="T21" fmla="*/ 0 h 345"/>
                <a:gd name="T22" fmla="*/ 51 w 345"/>
                <a:gd name="T23" fmla="*/ 50 h 345"/>
                <a:gd name="T24" fmla="*/ 0 w 345"/>
                <a:gd name="T25" fmla="*/ 172 h 345"/>
                <a:gd name="T26" fmla="*/ 50 w 345"/>
                <a:gd name="T27" fmla="*/ 295 h 345"/>
                <a:gd name="T28" fmla="*/ 172 w 345"/>
                <a:gd name="T29" fmla="*/ 345 h 345"/>
                <a:gd name="T30" fmla="*/ 295 w 345"/>
                <a:gd name="T31" fmla="*/ 295 h 345"/>
                <a:gd name="T32" fmla="*/ 345 w 345"/>
                <a:gd name="T33" fmla="*/ 172 h 345"/>
                <a:gd name="T34" fmla="*/ 295 w 345"/>
                <a:gd name="T35" fmla="*/ 50 h 345"/>
                <a:gd name="T36" fmla="*/ 198 w 345"/>
                <a:gd name="T37" fmla="*/ 164 h 345"/>
                <a:gd name="T38" fmla="*/ 166 w 345"/>
                <a:gd name="T39" fmla="*/ 168 h 345"/>
                <a:gd name="T40" fmla="*/ 136 w 345"/>
                <a:gd name="T41" fmla="*/ 168 h 345"/>
                <a:gd name="T42" fmla="*/ 136 w 345"/>
                <a:gd name="T43" fmla="*/ 100 h 345"/>
                <a:gd name="T44" fmla="*/ 164 w 345"/>
                <a:gd name="T45" fmla="*/ 100 h 345"/>
                <a:gd name="T46" fmla="*/ 205 w 345"/>
                <a:gd name="T47" fmla="*/ 107 h 345"/>
                <a:gd name="T48" fmla="*/ 217 w 345"/>
                <a:gd name="T49" fmla="*/ 134 h 345"/>
                <a:gd name="T50" fmla="*/ 198 w 345"/>
                <a:gd name="T51" fmla="*/ 164 h 345"/>
                <a:gd name="T52" fmla="*/ 103 w 345"/>
                <a:gd name="T53" fmla="*/ 266 h 345"/>
                <a:gd name="T54" fmla="*/ 136 w 345"/>
                <a:gd name="T55" fmla="*/ 266 h 345"/>
                <a:gd name="T56" fmla="*/ 136 w 345"/>
                <a:gd name="T57" fmla="*/ 192 h 345"/>
                <a:gd name="T58" fmla="*/ 162 w 345"/>
                <a:gd name="T59" fmla="*/ 192 h 345"/>
                <a:gd name="T60" fmla="*/ 200 w 345"/>
                <a:gd name="T61" fmla="*/ 198 h 345"/>
                <a:gd name="T62" fmla="*/ 217 w 345"/>
                <a:gd name="T63" fmla="*/ 241 h 345"/>
                <a:gd name="T64" fmla="*/ 217 w 345"/>
                <a:gd name="T65" fmla="*/ 256 h 345"/>
                <a:gd name="T66" fmla="*/ 218 w 345"/>
                <a:gd name="T67" fmla="*/ 262 h 345"/>
                <a:gd name="T68" fmla="*/ 218 w 345"/>
                <a:gd name="T69" fmla="*/ 265 h 345"/>
                <a:gd name="T70" fmla="*/ 219 w 345"/>
                <a:gd name="T71" fmla="*/ 266 h 345"/>
                <a:gd name="T72" fmla="*/ 250 w 345"/>
                <a:gd name="T73" fmla="*/ 266 h 345"/>
                <a:gd name="T74" fmla="*/ 249 w 345"/>
                <a:gd name="T75" fmla="*/ 264 h 345"/>
                <a:gd name="T76" fmla="*/ 247 w 345"/>
                <a:gd name="T77" fmla="*/ 254 h 345"/>
                <a:gd name="T78" fmla="*/ 247 w 345"/>
                <a:gd name="T79" fmla="*/ 240 h 345"/>
                <a:gd name="T80" fmla="*/ 247 w 345"/>
                <a:gd name="T81" fmla="*/ 226 h 345"/>
                <a:gd name="T82" fmla="*/ 237 w 345"/>
                <a:gd name="T83" fmla="*/ 197 h 345"/>
                <a:gd name="T84" fmla="*/ 204 w 345"/>
                <a:gd name="T85" fmla="*/ 178 h 345"/>
                <a:gd name="T86" fmla="*/ 231 w 345"/>
                <a:gd name="T87" fmla="*/ 169 h 345"/>
                <a:gd name="T88" fmla="*/ 250 w 345"/>
                <a:gd name="T89" fmla="*/ 132 h 345"/>
                <a:gd name="T90" fmla="*/ 220 w 345"/>
                <a:gd name="T91" fmla="*/ 84 h 345"/>
                <a:gd name="T92" fmla="*/ 169 w 345"/>
                <a:gd name="T93" fmla="*/ 77 h 345"/>
                <a:gd name="T94" fmla="*/ 103 w 345"/>
                <a:gd name="T95" fmla="*/ 77 h 345"/>
                <a:gd name="T96" fmla="*/ 103 w 345"/>
                <a:gd name="T97" fmla="*/ 266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5" h="345">
                  <a:moveTo>
                    <a:pt x="277" y="68"/>
                  </a:moveTo>
                  <a:cubicBezTo>
                    <a:pt x="306" y="96"/>
                    <a:pt x="320" y="131"/>
                    <a:pt x="320" y="172"/>
                  </a:cubicBezTo>
                  <a:cubicBezTo>
                    <a:pt x="320" y="213"/>
                    <a:pt x="306" y="249"/>
                    <a:pt x="277" y="278"/>
                  </a:cubicBezTo>
                  <a:cubicBezTo>
                    <a:pt x="248" y="307"/>
                    <a:pt x="213" y="322"/>
                    <a:pt x="172" y="322"/>
                  </a:cubicBezTo>
                  <a:cubicBezTo>
                    <a:pt x="131" y="322"/>
                    <a:pt x="96" y="307"/>
                    <a:pt x="67" y="278"/>
                  </a:cubicBezTo>
                  <a:cubicBezTo>
                    <a:pt x="38" y="249"/>
                    <a:pt x="24" y="213"/>
                    <a:pt x="24" y="172"/>
                  </a:cubicBezTo>
                  <a:cubicBezTo>
                    <a:pt x="24" y="131"/>
                    <a:pt x="38" y="96"/>
                    <a:pt x="67" y="68"/>
                  </a:cubicBezTo>
                  <a:cubicBezTo>
                    <a:pt x="96" y="38"/>
                    <a:pt x="131" y="23"/>
                    <a:pt x="172" y="23"/>
                  </a:cubicBezTo>
                  <a:cubicBezTo>
                    <a:pt x="213" y="23"/>
                    <a:pt x="248" y="38"/>
                    <a:pt x="277" y="68"/>
                  </a:cubicBezTo>
                  <a:close/>
                  <a:moveTo>
                    <a:pt x="295" y="50"/>
                  </a:moveTo>
                  <a:cubicBezTo>
                    <a:pt x="261" y="17"/>
                    <a:pt x="220" y="0"/>
                    <a:pt x="172" y="0"/>
                  </a:cubicBezTo>
                  <a:cubicBezTo>
                    <a:pt x="125" y="0"/>
                    <a:pt x="84" y="17"/>
                    <a:pt x="51" y="50"/>
                  </a:cubicBezTo>
                  <a:cubicBezTo>
                    <a:pt x="17" y="84"/>
                    <a:pt x="0" y="125"/>
                    <a:pt x="0" y="172"/>
                  </a:cubicBezTo>
                  <a:cubicBezTo>
                    <a:pt x="0" y="220"/>
                    <a:pt x="17" y="261"/>
                    <a:pt x="50" y="295"/>
                  </a:cubicBezTo>
                  <a:cubicBezTo>
                    <a:pt x="83" y="329"/>
                    <a:pt x="124" y="345"/>
                    <a:pt x="172" y="345"/>
                  </a:cubicBezTo>
                  <a:cubicBezTo>
                    <a:pt x="220" y="345"/>
                    <a:pt x="261" y="329"/>
                    <a:pt x="295" y="295"/>
                  </a:cubicBezTo>
                  <a:cubicBezTo>
                    <a:pt x="328" y="261"/>
                    <a:pt x="345" y="220"/>
                    <a:pt x="345" y="172"/>
                  </a:cubicBezTo>
                  <a:cubicBezTo>
                    <a:pt x="345" y="124"/>
                    <a:pt x="328" y="84"/>
                    <a:pt x="295" y="50"/>
                  </a:cubicBezTo>
                  <a:close/>
                  <a:moveTo>
                    <a:pt x="198" y="164"/>
                  </a:moveTo>
                  <a:cubicBezTo>
                    <a:pt x="191" y="167"/>
                    <a:pt x="180" y="168"/>
                    <a:pt x="166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83" y="100"/>
                    <a:pt x="196" y="102"/>
                    <a:pt x="205" y="107"/>
                  </a:cubicBezTo>
                  <a:cubicBezTo>
                    <a:pt x="213" y="112"/>
                    <a:pt x="217" y="121"/>
                    <a:pt x="217" y="134"/>
                  </a:cubicBezTo>
                  <a:cubicBezTo>
                    <a:pt x="217" y="149"/>
                    <a:pt x="211" y="159"/>
                    <a:pt x="198" y="164"/>
                  </a:cubicBezTo>
                  <a:close/>
                  <a:moveTo>
                    <a:pt x="103" y="266"/>
                  </a:moveTo>
                  <a:cubicBezTo>
                    <a:pt x="136" y="266"/>
                    <a:pt x="136" y="266"/>
                    <a:pt x="136" y="266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2" y="192"/>
                    <a:pt x="162" y="192"/>
                    <a:pt x="162" y="192"/>
                  </a:cubicBezTo>
                  <a:cubicBezTo>
                    <a:pt x="180" y="192"/>
                    <a:pt x="192" y="193"/>
                    <a:pt x="200" y="198"/>
                  </a:cubicBezTo>
                  <a:cubicBezTo>
                    <a:pt x="211" y="205"/>
                    <a:pt x="217" y="219"/>
                    <a:pt x="217" y="241"/>
                  </a:cubicBezTo>
                  <a:cubicBezTo>
                    <a:pt x="217" y="256"/>
                    <a:pt x="217" y="256"/>
                    <a:pt x="217" y="256"/>
                  </a:cubicBezTo>
                  <a:cubicBezTo>
                    <a:pt x="218" y="262"/>
                    <a:pt x="218" y="262"/>
                    <a:pt x="218" y="262"/>
                  </a:cubicBezTo>
                  <a:cubicBezTo>
                    <a:pt x="218" y="263"/>
                    <a:pt x="218" y="264"/>
                    <a:pt x="218" y="265"/>
                  </a:cubicBezTo>
                  <a:cubicBezTo>
                    <a:pt x="219" y="265"/>
                    <a:pt x="219" y="266"/>
                    <a:pt x="219" y="266"/>
                  </a:cubicBezTo>
                  <a:cubicBezTo>
                    <a:pt x="250" y="266"/>
                    <a:pt x="250" y="266"/>
                    <a:pt x="250" y="266"/>
                  </a:cubicBezTo>
                  <a:cubicBezTo>
                    <a:pt x="249" y="264"/>
                    <a:pt x="249" y="264"/>
                    <a:pt x="249" y="264"/>
                  </a:cubicBezTo>
                  <a:cubicBezTo>
                    <a:pt x="248" y="263"/>
                    <a:pt x="248" y="259"/>
                    <a:pt x="247" y="254"/>
                  </a:cubicBezTo>
                  <a:cubicBezTo>
                    <a:pt x="247" y="249"/>
                    <a:pt x="247" y="244"/>
                    <a:pt x="247" y="240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47" y="217"/>
                    <a:pt x="244" y="207"/>
                    <a:pt x="237" y="197"/>
                  </a:cubicBezTo>
                  <a:cubicBezTo>
                    <a:pt x="230" y="187"/>
                    <a:pt x="219" y="181"/>
                    <a:pt x="204" y="178"/>
                  </a:cubicBezTo>
                  <a:cubicBezTo>
                    <a:pt x="216" y="176"/>
                    <a:pt x="225" y="173"/>
                    <a:pt x="231" y="169"/>
                  </a:cubicBezTo>
                  <a:cubicBezTo>
                    <a:pt x="244" y="161"/>
                    <a:pt x="250" y="148"/>
                    <a:pt x="250" y="132"/>
                  </a:cubicBezTo>
                  <a:cubicBezTo>
                    <a:pt x="250" y="108"/>
                    <a:pt x="240" y="92"/>
                    <a:pt x="220" y="84"/>
                  </a:cubicBezTo>
                  <a:cubicBezTo>
                    <a:pt x="210" y="79"/>
                    <a:pt x="192" y="77"/>
                    <a:pt x="169" y="77"/>
                  </a:cubicBezTo>
                  <a:cubicBezTo>
                    <a:pt x="103" y="77"/>
                    <a:pt x="103" y="77"/>
                    <a:pt x="103" y="77"/>
                  </a:cubicBezTo>
                  <a:lnTo>
                    <a:pt x="103" y="26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21C9B339-461D-4755-A7E0-810F56D48D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6" y="0"/>
              <a:ext cx="733" cy="733"/>
            </a:xfrm>
            <a:custGeom>
              <a:avLst/>
              <a:gdLst>
                <a:gd name="T0" fmla="*/ 4176 w 4576"/>
                <a:gd name="T1" fmla="*/ 996 h 4576"/>
                <a:gd name="T2" fmla="*/ 4106 w 4576"/>
                <a:gd name="T3" fmla="*/ 1355 h 4576"/>
                <a:gd name="T4" fmla="*/ 2907 w 4576"/>
                <a:gd name="T5" fmla="*/ 1262 h 4576"/>
                <a:gd name="T6" fmla="*/ 2797 w 4576"/>
                <a:gd name="T7" fmla="*/ 1612 h 4576"/>
                <a:gd name="T8" fmla="*/ 4141 w 4576"/>
                <a:gd name="T9" fmla="*/ 2094 h 4576"/>
                <a:gd name="T10" fmla="*/ 4386 w 4576"/>
                <a:gd name="T11" fmla="*/ 2839 h 4576"/>
                <a:gd name="T12" fmla="*/ 3944 w 4576"/>
                <a:gd name="T13" fmla="*/ 3672 h 4576"/>
                <a:gd name="T14" fmla="*/ 3173 w 4576"/>
                <a:gd name="T15" fmla="*/ 3966 h 4576"/>
                <a:gd name="T16" fmla="*/ 2263 w 4576"/>
                <a:gd name="T17" fmla="*/ 3848 h 4576"/>
                <a:gd name="T18" fmla="*/ 2082 w 4576"/>
                <a:gd name="T19" fmla="*/ 3429 h 4576"/>
                <a:gd name="T20" fmla="*/ 2101 w 4576"/>
                <a:gd name="T21" fmla="*/ 3327 h 4576"/>
                <a:gd name="T22" fmla="*/ 2301 w 4576"/>
                <a:gd name="T23" fmla="*/ 3133 h 4576"/>
                <a:gd name="T24" fmla="*/ 2390 w 4576"/>
                <a:gd name="T25" fmla="*/ 3119 h 4576"/>
                <a:gd name="T26" fmla="*/ 2659 w 4576"/>
                <a:gd name="T27" fmla="*/ 3526 h 4576"/>
                <a:gd name="T28" fmla="*/ 3240 w 4576"/>
                <a:gd name="T29" fmla="*/ 3784 h 4576"/>
                <a:gd name="T30" fmla="*/ 3753 w 4576"/>
                <a:gd name="T31" fmla="*/ 3318 h 4576"/>
                <a:gd name="T32" fmla="*/ 2217 w 4576"/>
                <a:gd name="T33" fmla="*/ 2488 h 4576"/>
                <a:gd name="T34" fmla="*/ 2812 w 4576"/>
                <a:gd name="T35" fmla="*/ 701 h 4576"/>
                <a:gd name="T36" fmla="*/ 3564 w 4576"/>
                <a:gd name="T37" fmla="*/ 766 h 4576"/>
                <a:gd name="T38" fmla="*/ 4065 w 4576"/>
                <a:gd name="T39" fmla="*/ 848 h 4576"/>
                <a:gd name="T40" fmla="*/ 2288 w 4576"/>
                <a:gd name="T41" fmla="*/ 0 h 4576"/>
                <a:gd name="T42" fmla="*/ 0 w 4576"/>
                <a:gd name="T43" fmla="*/ 2288 h 4576"/>
                <a:gd name="T44" fmla="*/ 445 w 4576"/>
                <a:gd name="T45" fmla="*/ 3644 h 4576"/>
                <a:gd name="T46" fmla="*/ 616 w 4576"/>
                <a:gd name="T47" fmla="*/ 3581 h 4576"/>
                <a:gd name="T48" fmla="*/ 610 w 4576"/>
                <a:gd name="T49" fmla="*/ 3402 h 4576"/>
                <a:gd name="T50" fmla="*/ 565 w 4576"/>
                <a:gd name="T51" fmla="*/ 1982 h 4576"/>
                <a:gd name="T52" fmla="*/ 245 w 4576"/>
                <a:gd name="T53" fmla="*/ 1998 h 4576"/>
                <a:gd name="T54" fmla="*/ 261 w 4576"/>
                <a:gd name="T55" fmla="*/ 1735 h 4576"/>
                <a:gd name="T56" fmla="*/ 579 w 4576"/>
                <a:gd name="T57" fmla="*/ 1707 h 4576"/>
                <a:gd name="T58" fmla="*/ 596 w 4576"/>
                <a:gd name="T59" fmla="*/ 1479 h 4576"/>
                <a:gd name="T60" fmla="*/ 1542 w 4576"/>
                <a:gd name="T61" fmla="*/ 623 h 4576"/>
                <a:gd name="T62" fmla="*/ 1920 w 4576"/>
                <a:gd name="T63" fmla="*/ 561 h 4576"/>
                <a:gd name="T64" fmla="*/ 2018 w 4576"/>
                <a:gd name="T65" fmla="*/ 558 h 4576"/>
                <a:gd name="T66" fmla="*/ 2242 w 4576"/>
                <a:gd name="T67" fmla="*/ 603 h 4576"/>
                <a:gd name="T68" fmla="*/ 2508 w 4576"/>
                <a:gd name="T69" fmla="*/ 807 h 4576"/>
                <a:gd name="T70" fmla="*/ 2505 w 4576"/>
                <a:gd name="T71" fmla="*/ 873 h 4576"/>
                <a:gd name="T72" fmla="*/ 2379 w 4576"/>
                <a:gd name="T73" fmla="*/ 1020 h 4576"/>
                <a:gd name="T74" fmla="*/ 2278 w 4576"/>
                <a:gd name="T75" fmla="*/ 1033 h 4576"/>
                <a:gd name="T76" fmla="*/ 2065 w 4576"/>
                <a:gd name="T77" fmla="*/ 927 h 4576"/>
                <a:gd name="T78" fmla="*/ 1657 w 4576"/>
                <a:gd name="T79" fmla="*/ 818 h 4576"/>
                <a:gd name="T80" fmla="*/ 1466 w 4576"/>
                <a:gd name="T81" fmla="*/ 1048 h 4576"/>
                <a:gd name="T82" fmla="*/ 1438 w 4576"/>
                <a:gd name="T83" fmla="*/ 1664 h 4576"/>
                <a:gd name="T84" fmla="*/ 2218 w 4576"/>
                <a:gd name="T85" fmla="*/ 1651 h 4576"/>
                <a:gd name="T86" fmla="*/ 2218 w 4576"/>
                <a:gd name="T87" fmla="*/ 1831 h 4576"/>
                <a:gd name="T88" fmla="*/ 1959 w 4576"/>
                <a:gd name="T89" fmla="*/ 1950 h 4576"/>
                <a:gd name="T90" fmla="*/ 1431 w 4576"/>
                <a:gd name="T91" fmla="*/ 1957 h 4576"/>
                <a:gd name="T92" fmla="*/ 1454 w 4576"/>
                <a:gd name="T93" fmla="*/ 3469 h 4576"/>
                <a:gd name="T94" fmla="*/ 1482 w 4576"/>
                <a:gd name="T95" fmla="*/ 3663 h 4576"/>
                <a:gd name="T96" fmla="*/ 1961 w 4576"/>
                <a:gd name="T97" fmla="*/ 3789 h 4576"/>
                <a:gd name="T98" fmla="*/ 1965 w 4576"/>
                <a:gd name="T99" fmla="*/ 3947 h 4576"/>
                <a:gd name="T100" fmla="*/ 583 w 4576"/>
                <a:gd name="T101" fmla="*/ 3814 h 4576"/>
                <a:gd name="T102" fmla="*/ 2288 w 4576"/>
                <a:gd name="T103" fmla="*/ 4576 h 4576"/>
                <a:gd name="T104" fmla="*/ 4576 w 4576"/>
                <a:gd name="T105" fmla="*/ 2288 h 4576"/>
                <a:gd name="T106" fmla="*/ 4176 w 4576"/>
                <a:gd name="T107" fmla="*/ 996 h 4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576" h="4576">
                  <a:moveTo>
                    <a:pt x="4176" y="996"/>
                  </a:moveTo>
                  <a:cubicBezTo>
                    <a:pt x="4148" y="1112"/>
                    <a:pt x="4134" y="1232"/>
                    <a:pt x="4106" y="1355"/>
                  </a:cubicBezTo>
                  <a:cubicBezTo>
                    <a:pt x="3763" y="1310"/>
                    <a:pt x="3360" y="1278"/>
                    <a:pt x="2907" y="1262"/>
                  </a:cubicBezTo>
                  <a:cubicBezTo>
                    <a:pt x="2871" y="1377"/>
                    <a:pt x="2836" y="1489"/>
                    <a:pt x="2797" y="1612"/>
                  </a:cubicBezTo>
                  <a:cubicBezTo>
                    <a:pt x="3555" y="1659"/>
                    <a:pt x="3923" y="1858"/>
                    <a:pt x="4141" y="2094"/>
                  </a:cubicBezTo>
                  <a:cubicBezTo>
                    <a:pt x="4354" y="2332"/>
                    <a:pt x="4399" y="2594"/>
                    <a:pt x="4386" y="2839"/>
                  </a:cubicBezTo>
                  <a:cubicBezTo>
                    <a:pt x="4359" y="3235"/>
                    <a:pt x="4184" y="3486"/>
                    <a:pt x="3944" y="3672"/>
                  </a:cubicBezTo>
                  <a:cubicBezTo>
                    <a:pt x="3702" y="3855"/>
                    <a:pt x="3408" y="3946"/>
                    <a:pt x="3173" y="3966"/>
                  </a:cubicBezTo>
                  <a:cubicBezTo>
                    <a:pt x="2826" y="3991"/>
                    <a:pt x="2362" y="3909"/>
                    <a:pt x="2263" y="3848"/>
                  </a:cubicBezTo>
                  <a:cubicBezTo>
                    <a:pt x="2204" y="3713"/>
                    <a:pt x="2145" y="3577"/>
                    <a:pt x="2082" y="3429"/>
                  </a:cubicBezTo>
                  <a:cubicBezTo>
                    <a:pt x="2067" y="3397"/>
                    <a:pt x="2057" y="3365"/>
                    <a:pt x="2101" y="3327"/>
                  </a:cubicBezTo>
                  <a:cubicBezTo>
                    <a:pt x="2168" y="3262"/>
                    <a:pt x="2233" y="3200"/>
                    <a:pt x="2301" y="3133"/>
                  </a:cubicBezTo>
                  <a:cubicBezTo>
                    <a:pt x="2332" y="3104"/>
                    <a:pt x="2365" y="3076"/>
                    <a:pt x="2390" y="3119"/>
                  </a:cubicBezTo>
                  <a:cubicBezTo>
                    <a:pt x="2484" y="3262"/>
                    <a:pt x="2571" y="3394"/>
                    <a:pt x="2659" y="3526"/>
                  </a:cubicBezTo>
                  <a:cubicBezTo>
                    <a:pt x="2758" y="3673"/>
                    <a:pt x="2910" y="3806"/>
                    <a:pt x="3240" y="3784"/>
                  </a:cubicBezTo>
                  <a:cubicBezTo>
                    <a:pt x="3519" y="3759"/>
                    <a:pt x="3730" y="3549"/>
                    <a:pt x="3753" y="3318"/>
                  </a:cubicBezTo>
                  <a:cubicBezTo>
                    <a:pt x="3777" y="2889"/>
                    <a:pt x="3344" y="2585"/>
                    <a:pt x="2217" y="2488"/>
                  </a:cubicBezTo>
                  <a:cubicBezTo>
                    <a:pt x="2433" y="1835"/>
                    <a:pt x="2644" y="1203"/>
                    <a:pt x="2812" y="701"/>
                  </a:cubicBezTo>
                  <a:cubicBezTo>
                    <a:pt x="3080" y="713"/>
                    <a:pt x="3328" y="735"/>
                    <a:pt x="3564" y="766"/>
                  </a:cubicBezTo>
                  <a:cubicBezTo>
                    <a:pt x="3740" y="788"/>
                    <a:pt x="3902" y="829"/>
                    <a:pt x="4065" y="848"/>
                  </a:cubicBezTo>
                  <a:cubicBezTo>
                    <a:pt x="3646" y="330"/>
                    <a:pt x="3006" y="0"/>
                    <a:pt x="2288" y="0"/>
                  </a:cubicBezTo>
                  <a:cubicBezTo>
                    <a:pt x="1024" y="0"/>
                    <a:pt x="0" y="1024"/>
                    <a:pt x="0" y="2288"/>
                  </a:cubicBezTo>
                  <a:cubicBezTo>
                    <a:pt x="0" y="2796"/>
                    <a:pt x="165" y="3264"/>
                    <a:pt x="445" y="3644"/>
                  </a:cubicBezTo>
                  <a:cubicBezTo>
                    <a:pt x="542" y="3645"/>
                    <a:pt x="609" y="3623"/>
                    <a:pt x="616" y="3581"/>
                  </a:cubicBezTo>
                  <a:cubicBezTo>
                    <a:pt x="625" y="3538"/>
                    <a:pt x="618" y="3470"/>
                    <a:pt x="610" y="3402"/>
                  </a:cubicBezTo>
                  <a:cubicBezTo>
                    <a:pt x="564" y="2953"/>
                    <a:pt x="548" y="2468"/>
                    <a:pt x="565" y="1982"/>
                  </a:cubicBezTo>
                  <a:cubicBezTo>
                    <a:pt x="449" y="1987"/>
                    <a:pt x="345" y="1992"/>
                    <a:pt x="245" y="1998"/>
                  </a:cubicBezTo>
                  <a:cubicBezTo>
                    <a:pt x="249" y="1908"/>
                    <a:pt x="254" y="1823"/>
                    <a:pt x="261" y="1735"/>
                  </a:cubicBezTo>
                  <a:cubicBezTo>
                    <a:pt x="360" y="1725"/>
                    <a:pt x="465" y="1717"/>
                    <a:pt x="579" y="1707"/>
                  </a:cubicBezTo>
                  <a:cubicBezTo>
                    <a:pt x="584" y="1630"/>
                    <a:pt x="590" y="1555"/>
                    <a:pt x="596" y="1479"/>
                  </a:cubicBezTo>
                  <a:cubicBezTo>
                    <a:pt x="648" y="1016"/>
                    <a:pt x="1136" y="732"/>
                    <a:pt x="1542" y="623"/>
                  </a:cubicBezTo>
                  <a:cubicBezTo>
                    <a:pt x="1723" y="579"/>
                    <a:pt x="1833" y="565"/>
                    <a:pt x="1920" y="561"/>
                  </a:cubicBezTo>
                  <a:cubicBezTo>
                    <a:pt x="1951" y="560"/>
                    <a:pt x="1985" y="558"/>
                    <a:pt x="2018" y="558"/>
                  </a:cubicBezTo>
                  <a:cubicBezTo>
                    <a:pt x="2102" y="558"/>
                    <a:pt x="2188" y="566"/>
                    <a:pt x="2242" y="603"/>
                  </a:cubicBezTo>
                  <a:cubicBezTo>
                    <a:pt x="2330" y="669"/>
                    <a:pt x="2416" y="734"/>
                    <a:pt x="2508" y="807"/>
                  </a:cubicBezTo>
                  <a:cubicBezTo>
                    <a:pt x="2518" y="819"/>
                    <a:pt x="2528" y="839"/>
                    <a:pt x="2505" y="873"/>
                  </a:cubicBezTo>
                  <a:cubicBezTo>
                    <a:pt x="2463" y="922"/>
                    <a:pt x="2422" y="969"/>
                    <a:pt x="2379" y="1020"/>
                  </a:cubicBezTo>
                  <a:cubicBezTo>
                    <a:pt x="2354" y="1050"/>
                    <a:pt x="2313" y="1042"/>
                    <a:pt x="2278" y="1033"/>
                  </a:cubicBezTo>
                  <a:cubicBezTo>
                    <a:pt x="2206" y="996"/>
                    <a:pt x="2136" y="962"/>
                    <a:pt x="2065" y="927"/>
                  </a:cubicBezTo>
                  <a:cubicBezTo>
                    <a:pt x="1937" y="870"/>
                    <a:pt x="1804" y="812"/>
                    <a:pt x="1657" y="818"/>
                  </a:cubicBezTo>
                  <a:cubicBezTo>
                    <a:pt x="1565" y="825"/>
                    <a:pt x="1475" y="919"/>
                    <a:pt x="1466" y="1048"/>
                  </a:cubicBezTo>
                  <a:cubicBezTo>
                    <a:pt x="1453" y="1244"/>
                    <a:pt x="1445" y="1446"/>
                    <a:pt x="1438" y="1664"/>
                  </a:cubicBezTo>
                  <a:cubicBezTo>
                    <a:pt x="1694" y="1656"/>
                    <a:pt x="1949" y="1652"/>
                    <a:pt x="2218" y="1651"/>
                  </a:cubicBezTo>
                  <a:cubicBezTo>
                    <a:pt x="2218" y="1712"/>
                    <a:pt x="2218" y="1768"/>
                    <a:pt x="2218" y="1831"/>
                  </a:cubicBezTo>
                  <a:cubicBezTo>
                    <a:pt x="2130" y="1870"/>
                    <a:pt x="2047" y="1910"/>
                    <a:pt x="1959" y="1950"/>
                  </a:cubicBezTo>
                  <a:cubicBezTo>
                    <a:pt x="1778" y="1952"/>
                    <a:pt x="1605" y="1954"/>
                    <a:pt x="1431" y="1957"/>
                  </a:cubicBezTo>
                  <a:cubicBezTo>
                    <a:pt x="1423" y="2475"/>
                    <a:pt x="1430" y="2992"/>
                    <a:pt x="1454" y="3469"/>
                  </a:cubicBezTo>
                  <a:cubicBezTo>
                    <a:pt x="1458" y="3541"/>
                    <a:pt x="1462" y="3614"/>
                    <a:pt x="1482" y="3663"/>
                  </a:cubicBezTo>
                  <a:cubicBezTo>
                    <a:pt x="1507" y="3725"/>
                    <a:pt x="1650" y="3772"/>
                    <a:pt x="1961" y="3789"/>
                  </a:cubicBezTo>
                  <a:cubicBezTo>
                    <a:pt x="1962" y="3844"/>
                    <a:pt x="1964" y="3895"/>
                    <a:pt x="1965" y="3947"/>
                  </a:cubicBezTo>
                  <a:cubicBezTo>
                    <a:pt x="1459" y="3932"/>
                    <a:pt x="973" y="3884"/>
                    <a:pt x="583" y="3814"/>
                  </a:cubicBezTo>
                  <a:cubicBezTo>
                    <a:pt x="1002" y="4282"/>
                    <a:pt x="1611" y="4576"/>
                    <a:pt x="2288" y="4576"/>
                  </a:cubicBezTo>
                  <a:cubicBezTo>
                    <a:pt x="3552" y="4576"/>
                    <a:pt x="4576" y="3552"/>
                    <a:pt x="4576" y="2288"/>
                  </a:cubicBezTo>
                  <a:cubicBezTo>
                    <a:pt x="4576" y="1809"/>
                    <a:pt x="4428" y="1364"/>
                    <a:pt x="4176" y="99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27">
              <a:extLst>
                <a:ext uri="{FF2B5EF4-FFF2-40B4-BE49-F238E27FC236}">
                  <a16:creationId xmlns:a16="http://schemas.microsoft.com/office/drawing/2014/main" id="{60E4DE37-47AC-42A6-B445-2438B6BEDF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0" y="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17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3850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7CBEE-1EBC-411D-9916-BDFC70C90AFF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636588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3927476"/>
            <a:ext cx="5559425" cy="46720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DBAA2-1EED-4FC8-A856-5AEA357CCC8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2" name="Group 22">
            <a:extLst>
              <a:ext uri="{FF2B5EF4-FFF2-40B4-BE49-F238E27FC236}">
                <a16:creationId xmlns:a16="http://schemas.microsoft.com/office/drawing/2014/main" id="{BD4A3505-BB07-4D80-AF7B-B4432DDA8A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84006" y="8793419"/>
            <a:ext cx="382062" cy="382060"/>
            <a:chOff x="5266" y="0"/>
            <a:chExt cx="733" cy="733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08B77EA6-A703-4758-ACD2-5E9AD6F761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6" y="0"/>
              <a:ext cx="733" cy="733"/>
            </a:xfrm>
            <a:custGeom>
              <a:avLst/>
              <a:gdLst>
                <a:gd name="T0" fmla="*/ 4176 w 4576"/>
                <a:gd name="T1" fmla="*/ 996 h 4576"/>
                <a:gd name="T2" fmla="*/ 4065 w 4576"/>
                <a:gd name="T3" fmla="*/ 848 h 4576"/>
                <a:gd name="T4" fmla="*/ 4065 w 4576"/>
                <a:gd name="T5" fmla="*/ 848 h 4576"/>
                <a:gd name="T6" fmla="*/ 2288 w 4576"/>
                <a:gd name="T7" fmla="*/ 0 h 4576"/>
                <a:gd name="T8" fmla="*/ 0 w 4576"/>
                <a:gd name="T9" fmla="*/ 2288 h 4576"/>
                <a:gd name="T10" fmla="*/ 445 w 4576"/>
                <a:gd name="T11" fmla="*/ 3644 h 4576"/>
                <a:gd name="T12" fmla="*/ 445 w 4576"/>
                <a:gd name="T13" fmla="*/ 3644 h 4576"/>
                <a:gd name="T14" fmla="*/ 583 w 4576"/>
                <a:gd name="T15" fmla="*/ 3814 h 4576"/>
                <a:gd name="T16" fmla="*/ 583 w 4576"/>
                <a:gd name="T17" fmla="*/ 3814 h 4576"/>
                <a:gd name="T18" fmla="*/ 2288 w 4576"/>
                <a:gd name="T19" fmla="*/ 4576 h 4576"/>
                <a:gd name="T20" fmla="*/ 4576 w 4576"/>
                <a:gd name="T21" fmla="*/ 2288 h 4576"/>
                <a:gd name="T22" fmla="*/ 4176 w 4576"/>
                <a:gd name="T23" fmla="*/ 996 h 4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76" h="4576">
                  <a:moveTo>
                    <a:pt x="4176" y="996"/>
                  </a:moveTo>
                  <a:cubicBezTo>
                    <a:pt x="4141" y="945"/>
                    <a:pt x="4104" y="895"/>
                    <a:pt x="4065" y="848"/>
                  </a:cubicBezTo>
                  <a:cubicBezTo>
                    <a:pt x="4065" y="848"/>
                    <a:pt x="4065" y="848"/>
                    <a:pt x="4065" y="848"/>
                  </a:cubicBezTo>
                  <a:cubicBezTo>
                    <a:pt x="3646" y="330"/>
                    <a:pt x="3006" y="0"/>
                    <a:pt x="2288" y="0"/>
                  </a:cubicBezTo>
                  <a:cubicBezTo>
                    <a:pt x="1024" y="0"/>
                    <a:pt x="0" y="1024"/>
                    <a:pt x="0" y="2288"/>
                  </a:cubicBezTo>
                  <a:cubicBezTo>
                    <a:pt x="0" y="2796"/>
                    <a:pt x="165" y="3264"/>
                    <a:pt x="445" y="3644"/>
                  </a:cubicBezTo>
                  <a:cubicBezTo>
                    <a:pt x="445" y="3644"/>
                    <a:pt x="445" y="3644"/>
                    <a:pt x="445" y="3644"/>
                  </a:cubicBezTo>
                  <a:cubicBezTo>
                    <a:pt x="488" y="3703"/>
                    <a:pt x="534" y="3759"/>
                    <a:pt x="583" y="3814"/>
                  </a:cubicBezTo>
                  <a:cubicBezTo>
                    <a:pt x="583" y="3814"/>
                    <a:pt x="583" y="3814"/>
                    <a:pt x="583" y="3814"/>
                  </a:cubicBezTo>
                  <a:cubicBezTo>
                    <a:pt x="1002" y="4282"/>
                    <a:pt x="1611" y="4576"/>
                    <a:pt x="2288" y="4576"/>
                  </a:cubicBezTo>
                  <a:cubicBezTo>
                    <a:pt x="3552" y="4576"/>
                    <a:pt x="4576" y="3552"/>
                    <a:pt x="4576" y="2288"/>
                  </a:cubicBezTo>
                  <a:cubicBezTo>
                    <a:pt x="4576" y="1809"/>
                    <a:pt x="4428" y="1364"/>
                    <a:pt x="4176" y="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3B8676C5-6C3E-49E0-81F2-637763174A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0" y="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17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EE51B303-8FF1-455A-A06F-5DFCF06EE3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11" y="645"/>
              <a:ext cx="55" cy="55"/>
            </a:xfrm>
            <a:custGeom>
              <a:avLst/>
              <a:gdLst>
                <a:gd name="T0" fmla="*/ 277 w 345"/>
                <a:gd name="T1" fmla="*/ 68 h 345"/>
                <a:gd name="T2" fmla="*/ 320 w 345"/>
                <a:gd name="T3" fmla="*/ 172 h 345"/>
                <a:gd name="T4" fmla="*/ 277 w 345"/>
                <a:gd name="T5" fmla="*/ 278 h 345"/>
                <a:gd name="T6" fmla="*/ 172 w 345"/>
                <a:gd name="T7" fmla="*/ 322 h 345"/>
                <a:gd name="T8" fmla="*/ 67 w 345"/>
                <a:gd name="T9" fmla="*/ 278 h 345"/>
                <a:gd name="T10" fmla="*/ 24 w 345"/>
                <a:gd name="T11" fmla="*/ 172 h 345"/>
                <a:gd name="T12" fmla="*/ 67 w 345"/>
                <a:gd name="T13" fmla="*/ 68 h 345"/>
                <a:gd name="T14" fmla="*/ 172 w 345"/>
                <a:gd name="T15" fmla="*/ 23 h 345"/>
                <a:gd name="T16" fmla="*/ 277 w 345"/>
                <a:gd name="T17" fmla="*/ 68 h 345"/>
                <a:gd name="T18" fmla="*/ 295 w 345"/>
                <a:gd name="T19" fmla="*/ 50 h 345"/>
                <a:gd name="T20" fmla="*/ 172 w 345"/>
                <a:gd name="T21" fmla="*/ 0 h 345"/>
                <a:gd name="T22" fmla="*/ 51 w 345"/>
                <a:gd name="T23" fmla="*/ 50 h 345"/>
                <a:gd name="T24" fmla="*/ 0 w 345"/>
                <a:gd name="T25" fmla="*/ 172 h 345"/>
                <a:gd name="T26" fmla="*/ 50 w 345"/>
                <a:gd name="T27" fmla="*/ 295 h 345"/>
                <a:gd name="T28" fmla="*/ 172 w 345"/>
                <a:gd name="T29" fmla="*/ 345 h 345"/>
                <a:gd name="T30" fmla="*/ 295 w 345"/>
                <a:gd name="T31" fmla="*/ 295 h 345"/>
                <a:gd name="T32" fmla="*/ 345 w 345"/>
                <a:gd name="T33" fmla="*/ 172 h 345"/>
                <a:gd name="T34" fmla="*/ 295 w 345"/>
                <a:gd name="T35" fmla="*/ 50 h 345"/>
                <a:gd name="T36" fmla="*/ 198 w 345"/>
                <a:gd name="T37" fmla="*/ 164 h 345"/>
                <a:gd name="T38" fmla="*/ 166 w 345"/>
                <a:gd name="T39" fmla="*/ 168 h 345"/>
                <a:gd name="T40" fmla="*/ 136 w 345"/>
                <a:gd name="T41" fmla="*/ 168 h 345"/>
                <a:gd name="T42" fmla="*/ 136 w 345"/>
                <a:gd name="T43" fmla="*/ 100 h 345"/>
                <a:gd name="T44" fmla="*/ 164 w 345"/>
                <a:gd name="T45" fmla="*/ 100 h 345"/>
                <a:gd name="T46" fmla="*/ 205 w 345"/>
                <a:gd name="T47" fmla="*/ 107 h 345"/>
                <a:gd name="T48" fmla="*/ 217 w 345"/>
                <a:gd name="T49" fmla="*/ 134 h 345"/>
                <a:gd name="T50" fmla="*/ 198 w 345"/>
                <a:gd name="T51" fmla="*/ 164 h 345"/>
                <a:gd name="T52" fmla="*/ 103 w 345"/>
                <a:gd name="T53" fmla="*/ 266 h 345"/>
                <a:gd name="T54" fmla="*/ 136 w 345"/>
                <a:gd name="T55" fmla="*/ 266 h 345"/>
                <a:gd name="T56" fmla="*/ 136 w 345"/>
                <a:gd name="T57" fmla="*/ 192 h 345"/>
                <a:gd name="T58" fmla="*/ 162 w 345"/>
                <a:gd name="T59" fmla="*/ 192 h 345"/>
                <a:gd name="T60" fmla="*/ 200 w 345"/>
                <a:gd name="T61" fmla="*/ 198 h 345"/>
                <a:gd name="T62" fmla="*/ 217 w 345"/>
                <a:gd name="T63" fmla="*/ 241 h 345"/>
                <a:gd name="T64" fmla="*/ 217 w 345"/>
                <a:gd name="T65" fmla="*/ 256 h 345"/>
                <a:gd name="T66" fmla="*/ 218 w 345"/>
                <a:gd name="T67" fmla="*/ 262 h 345"/>
                <a:gd name="T68" fmla="*/ 218 w 345"/>
                <a:gd name="T69" fmla="*/ 265 h 345"/>
                <a:gd name="T70" fmla="*/ 219 w 345"/>
                <a:gd name="T71" fmla="*/ 266 h 345"/>
                <a:gd name="T72" fmla="*/ 250 w 345"/>
                <a:gd name="T73" fmla="*/ 266 h 345"/>
                <a:gd name="T74" fmla="*/ 249 w 345"/>
                <a:gd name="T75" fmla="*/ 264 h 345"/>
                <a:gd name="T76" fmla="*/ 247 w 345"/>
                <a:gd name="T77" fmla="*/ 254 h 345"/>
                <a:gd name="T78" fmla="*/ 247 w 345"/>
                <a:gd name="T79" fmla="*/ 240 h 345"/>
                <a:gd name="T80" fmla="*/ 247 w 345"/>
                <a:gd name="T81" fmla="*/ 226 h 345"/>
                <a:gd name="T82" fmla="*/ 237 w 345"/>
                <a:gd name="T83" fmla="*/ 197 h 345"/>
                <a:gd name="T84" fmla="*/ 204 w 345"/>
                <a:gd name="T85" fmla="*/ 178 h 345"/>
                <a:gd name="T86" fmla="*/ 231 w 345"/>
                <a:gd name="T87" fmla="*/ 169 h 345"/>
                <a:gd name="T88" fmla="*/ 250 w 345"/>
                <a:gd name="T89" fmla="*/ 132 h 345"/>
                <a:gd name="T90" fmla="*/ 220 w 345"/>
                <a:gd name="T91" fmla="*/ 84 h 345"/>
                <a:gd name="T92" fmla="*/ 169 w 345"/>
                <a:gd name="T93" fmla="*/ 77 h 345"/>
                <a:gd name="T94" fmla="*/ 103 w 345"/>
                <a:gd name="T95" fmla="*/ 77 h 345"/>
                <a:gd name="T96" fmla="*/ 103 w 345"/>
                <a:gd name="T97" fmla="*/ 266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5" h="345">
                  <a:moveTo>
                    <a:pt x="277" y="68"/>
                  </a:moveTo>
                  <a:cubicBezTo>
                    <a:pt x="306" y="96"/>
                    <a:pt x="320" y="131"/>
                    <a:pt x="320" y="172"/>
                  </a:cubicBezTo>
                  <a:cubicBezTo>
                    <a:pt x="320" y="213"/>
                    <a:pt x="306" y="249"/>
                    <a:pt x="277" y="278"/>
                  </a:cubicBezTo>
                  <a:cubicBezTo>
                    <a:pt x="248" y="307"/>
                    <a:pt x="213" y="322"/>
                    <a:pt x="172" y="322"/>
                  </a:cubicBezTo>
                  <a:cubicBezTo>
                    <a:pt x="131" y="322"/>
                    <a:pt x="96" y="307"/>
                    <a:pt x="67" y="278"/>
                  </a:cubicBezTo>
                  <a:cubicBezTo>
                    <a:pt x="38" y="249"/>
                    <a:pt x="24" y="213"/>
                    <a:pt x="24" y="172"/>
                  </a:cubicBezTo>
                  <a:cubicBezTo>
                    <a:pt x="24" y="131"/>
                    <a:pt x="38" y="96"/>
                    <a:pt x="67" y="68"/>
                  </a:cubicBezTo>
                  <a:cubicBezTo>
                    <a:pt x="96" y="38"/>
                    <a:pt x="131" y="23"/>
                    <a:pt x="172" y="23"/>
                  </a:cubicBezTo>
                  <a:cubicBezTo>
                    <a:pt x="213" y="23"/>
                    <a:pt x="248" y="38"/>
                    <a:pt x="277" y="68"/>
                  </a:cubicBezTo>
                  <a:close/>
                  <a:moveTo>
                    <a:pt x="295" y="50"/>
                  </a:moveTo>
                  <a:cubicBezTo>
                    <a:pt x="261" y="17"/>
                    <a:pt x="220" y="0"/>
                    <a:pt x="172" y="0"/>
                  </a:cubicBezTo>
                  <a:cubicBezTo>
                    <a:pt x="125" y="0"/>
                    <a:pt x="84" y="17"/>
                    <a:pt x="51" y="50"/>
                  </a:cubicBezTo>
                  <a:cubicBezTo>
                    <a:pt x="17" y="84"/>
                    <a:pt x="0" y="125"/>
                    <a:pt x="0" y="172"/>
                  </a:cubicBezTo>
                  <a:cubicBezTo>
                    <a:pt x="0" y="220"/>
                    <a:pt x="17" y="261"/>
                    <a:pt x="50" y="295"/>
                  </a:cubicBezTo>
                  <a:cubicBezTo>
                    <a:pt x="83" y="329"/>
                    <a:pt x="124" y="345"/>
                    <a:pt x="172" y="345"/>
                  </a:cubicBezTo>
                  <a:cubicBezTo>
                    <a:pt x="220" y="345"/>
                    <a:pt x="261" y="329"/>
                    <a:pt x="295" y="295"/>
                  </a:cubicBezTo>
                  <a:cubicBezTo>
                    <a:pt x="328" y="261"/>
                    <a:pt x="345" y="220"/>
                    <a:pt x="345" y="172"/>
                  </a:cubicBezTo>
                  <a:cubicBezTo>
                    <a:pt x="345" y="124"/>
                    <a:pt x="328" y="84"/>
                    <a:pt x="295" y="50"/>
                  </a:cubicBezTo>
                  <a:close/>
                  <a:moveTo>
                    <a:pt x="198" y="164"/>
                  </a:moveTo>
                  <a:cubicBezTo>
                    <a:pt x="191" y="167"/>
                    <a:pt x="180" y="168"/>
                    <a:pt x="166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83" y="100"/>
                    <a:pt x="196" y="102"/>
                    <a:pt x="205" y="107"/>
                  </a:cubicBezTo>
                  <a:cubicBezTo>
                    <a:pt x="213" y="112"/>
                    <a:pt x="217" y="121"/>
                    <a:pt x="217" y="134"/>
                  </a:cubicBezTo>
                  <a:cubicBezTo>
                    <a:pt x="217" y="149"/>
                    <a:pt x="211" y="159"/>
                    <a:pt x="198" y="164"/>
                  </a:cubicBezTo>
                  <a:close/>
                  <a:moveTo>
                    <a:pt x="103" y="266"/>
                  </a:moveTo>
                  <a:cubicBezTo>
                    <a:pt x="136" y="266"/>
                    <a:pt x="136" y="266"/>
                    <a:pt x="136" y="266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2" y="192"/>
                    <a:pt x="162" y="192"/>
                    <a:pt x="162" y="192"/>
                  </a:cubicBezTo>
                  <a:cubicBezTo>
                    <a:pt x="180" y="192"/>
                    <a:pt x="192" y="193"/>
                    <a:pt x="200" y="198"/>
                  </a:cubicBezTo>
                  <a:cubicBezTo>
                    <a:pt x="211" y="205"/>
                    <a:pt x="217" y="219"/>
                    <a:pt x="217" y="241"/>
                  </a:cubicBezTo>
                  <a:cubicBezTo>
                    <a:pt x="217" y="256"/>
                    <a:pt x="217" y="256"/>
                    <a:pt x="217" y="256"/>
                  </a:cubicBezTo>
                  <a:cubicBezTo>
                    <a:pt x="218" y="262"/>
                    <a:pt x="218" y="262"/>
                    <a:pt x="218" y="262"/>
                  </a:cubicBezTo>
                  <a:cubicBezTo>
                    <a:pt x="218" y="263"/>
                    <a:pt x="218" y="264"/>
                    <a:pt x="218" y="265"/>
                  </a:cubicBezTo>
                  <a:cubicBezTo>
                    <a:pt x="219" y="265"/>
                    <a:pt x="219" y="266"/>
                    <a:pt x="219" y="266"/>
                  </a:cubicBezTo>
                  <a:cubicBezTo>
                    <a:pt x="250" y="266"/>
                    <a:pt x="250" y="266"/>
                    <a:pt x="250" y="266"/>
                  </a:cubicBezTo>
                  <a:cubicBezTo>
                    <a:pt x="249" y="264"/>
                    <a:pt x="249" y="264"/>
                    <a:pt x="249" y="264"/>
                  </a:cubicBezTo>
                  <a:cubicBezTo>
                    <a:pt x="248" y="263"/>
                    <a:pt x="248" y="259"/>
                    <a:pt x="247" y="254"/>
                  </a:cubicBezTo>
                  <a:cubicBezTo>
                    <a:pt x="247" y="249"/>
                    <a:pt x="247" y="244"/>
                    <a:pt x="247" y="240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47" y="217"/>
                    <a:pt x="244" y="207"/>
                    <a:pt x="237" y="197"/>
                  </a:cubicBezTo>
                  <a:cubicBezTo>
                    <a:pt x="230" y="187"/>
                    <a:pt x="219" y="181"/>
                    <a:pt x="204" y="178"/>
                  </a:cubicBezTo>
                  <a:cubicBezTo>
                    <a:pt x="216" y="176"/>
                    <a:pt x="225" y="173"/>
                    <a:pt x="231" y="169"/>
                  </a:cubicBezTo>
                  <a:cubicBezTo>
                    <a:pt x="244" y="161"/>
                    <a:pt x="250" y="148"/>
                    <a:pt x="250" y="132"/>
                  </a:cubicBezTo>
                  <a:cubicBezTo>
                    <a:pt x="250" y="108"/>
                    <a:pt x="240" y="92"/>
                    <a:pt x="220" y="84"/>
                  </a:cubicBezTo>
                  <a:cubicBezTo>
                    <a:pt x="210" y="79"/>
                    <a:pt x="192" y="77"/>
                    <a:pt x="169" y="77"/>
                  </a:cubicBezTo>
                  <a:cubicBezTo>
                    <a:pt x="103" y="77"/>
                    <a:pt x="103" y="77"/>
                    <a:pt x="103" y="77"/>
                  </a:cubicBezTo>
                  <a:lnTo>
                    <a:pt x="103" y="26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5E0386EF-9082-4365-B5DA-120CB0386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6" y="0"/>
              <a:ext cx="733" cy="733"/>
            </a:xfrm>
            <a:custGeom>
              <a:avLst/>
              <a:gdLst>
                <a:gd name="T0" fmla="*/ 4176 w 4576"/>
                <a:gd name="T1" fmla="*/ 996 h 4576"/>
                <a:gd name="T2" fmla="*/ 4106 w 4576"/>
                <a:gd name="T3" fmla="*/ 1355 h 4576"/>
                <a:gd name="T4" fmla="*/ 2907 w 4576"/>
                <a:gd name="T5" fmla="*/ 1262 h 4576"/>
                <a:gd name="T6" fmla="*/ 2797 w 4576"/>
                <a:gd name="T7" fmla="*/ 1612 h 4576"/>
                <a:gd name="T8" fmla="*/ 4141 w 4576"/>
                <a:gd name="T9" fmla="*/ 2094 h 4576"/>
                <a:gd name="T10" fmla="*/ 4386 w 4576"/>
                <a:gd name="T11" fmla="*/ 2839 h 4576"/>
                <a:gd name="T12" fmla="*/ 3944 w 4576"/>
                <a:gd name="T13" fmla="*/ 3672 h 4576"/>
                <a:gd name="T14" fmla="*/ 3173 w 4576"/>
                <a:gd name="T15" fmla="*/ 3966 h 4576"/>
                <a:gd name="T16" fmla="*/ 2263 w 4576"/>
                <a:gd name="T17" fmla="*/ 3848 h 4576"/>
                <a:gd name="T18" fmla="*/ 2082 w 4576"/>
                <a:gd name="T19" fmla="*/ 3429 h 4576"/>
                <a:gd name="T20" fmla="*/ 2101 w 4576"/>
                <a:gd name="T21" fmla="*/ 3327 h 4576"/>
                <a:gd name="T22" fmla="*/ 2301 w 4576"/>
                <a:gd name="T23" fmla="*/ 3133 h 4576"/>
                <a:gd name="T24" fmla="*/ 2390 w 4576"/>
                <a:gd name="T25" fmla="*/ 3119 h 4576"/>
                <a:gd name="T26" fmla="*/ 2659 w 4576"/>
                <a:gd name="T27" fmla="*/ 3526 h 4576"/>
                <a:gd name="T28" fmla="*/ 3240 w 4576"/>
                <a:gd name="T29" fmla="*/ 3784 h 4576"/>
                <a:gd name="T30" fmla="*/ 3753 w 4576"/>
                <a:gd name="T31" fmla="*/ 3318 h 4576"/>
                <a:gd name="T32" fmla="*/ 2217 w 4576"/>
                <a:gd name="T33" fmla="*/ 2488 h 4576"/>
                <a:gd name="T34" fmla="*/ 2812 w 4576"/>
                <a:gd name="T35" fmla="*/ 701 h 4576"/>
                <a:gd name="T36" fmla="*/ 3564 w 4576"/>
                <a:gd name="T37" fmla="*/ 766 h 4576"/>
                <a:gd name="T38" fmla="*/ 4065 w 4576"/>
                <a:gd name="T39" fmla="*/ 848 h 4576"/>
                <a:gd name="T40" fmla="*/ 2288 w 4576"/>
                <a:gd name="T41" fmla="*/ 0 h 4576"/>
                <a:gd name="T42" fmla="*/ 0 w 4576"/>
                <a:gd name="T43" fmla="*/ 2288 h 4576"/>
                <a:gd name="T44" fmla="*/ 445 w 4576"/>
                <a:gd name="T45" fmla="*/ 3644 h 4576"/>
                <a:gd name="T46" fmla="*/ 616 w 4576"/>
                <a:gd name="T47" fmla="*/ 3581 h 4576"/>
                <a:gd name="T48" fmla="*/ 610 w 4576"/>
                <a:gd name="T49" fmla="*/ 3402 h 4576"/>
                <a:gd name="T50" fmla="*/ 565 w 4576"/>
                <a:gd name="T51" fmla="*/ 1982 h 4576"/>
                <a:gd name="T52" fmla="*/ 245 w 4576"/>
                <a:gd name="T53" fmla="*/ 1998 h 4576"/>
                <a:gd name="T54" fmla="*/ 261 w 4576"/>
                <a:gd name="T55" fmla="*/ 1735 h 4576"/>
                <a:gd name="T56" fmla="*/ 579 w 4576"/>
                <a:gd name="T57" fmla="*/ 1707 h 4576"/>
                <a:gd name="T58" fmla="*/ 596 w 4576"/>
                <a:gd name="T59" fmla="*/ 1479 h 4576"/>
                <a:gd name="T60" fmla="*/ 1542 w 4576"/>
                <a:gd name="T61" fmla="*/ 623 h 4576"/>
                <a:gd name="T62" fmla="*/ 1920 w 4576"/>
                <a:gd name="T63" fmla="*/ 561 h 4576"/>
                <a:gd name="T64" fmla="*/ 2018 w 4576"/>
                <a:gd name="T65" fmla="*/ 558 h 4576"/>
                <a:gd name="T66" fmla="*/ 2242 w 4576"/>
                <a:gd name="T67" fmla="*/ 603 h 4576"/>
                <a:gd name="T68" fmla="*/ 2508 w 4576"/>
                <a:gd name="T69" fmla="*/ 807 h 4576"/>
                <a:gd name="T70" fmla="*/ 2505 w 4576"/>
                <a:gd name="T71" fmla="*/ 873 h 4576"/>
                <a:gd name="T72" fmla="*/ 2379 w 4576"/>
                <a:gd name="T73" fmla="*/ 1020 h 4576"/>
                <a:gd name="T74" fmla="*/ 2278 w 4576"/>
                <a:gd name="T75" fmla="*/ 1033 h 4576"/>
                <a:gd name="T76" fmla="*/ 2065 w 4576"/>
                <a:gd name="T77" fmla="*/ 927 h 4576"/>
                <a:gd name="T78" fmla="*/ 1657 w 4576"/>
                <a:gd name="T79" fmla="*/ 818 h 4576"/>
                <a:gd name="T80" fmla="*/ 1466 w 4576"/>
                <a:gd name="T81" fmla="*/ 1048 h 4576"/>
                <a:gd name="T82" fmla="*/ 1438 w 4576"/>
                <a:gd name="T83" fmla="*/ 1664 h 4576"/>
                <a:gd name="T84" fmla="*/ 2218 w 4576"/>
                <a:gd name="T85" fmla="*/ 1651 h 4576"/>
                <a:gd name="T86" fmla="*/ 2218 w 4576"/>
                <a:gd name="T87" fmla="*/ 1831 h 4576"/>
                <a:gd name="T88" fmla="*/ 1959 w 4576"/>
                <a:gd name="T89" fmla="*/ 1950 h 4576"/>
                <a:gd name="T90" fmla="*/ 1431 w 4576"/>
                <a:gd name="T91" fmla="*/ 1957 h 4576"/>
                <a:gd name="T92" fmla="*/ 1454 w 4576"/>
                <a:gd name="T93" fmla="*/ 3469 h 4576"/>
                <a:gd name="T94" fmla="*/ 1482 w 4576"/>
                <a:gd name="T95" fmla="*/ 3663 h 4576"/>
                <a:gd name="T96" fmla="*/ 1961 w 4576"/>
                <a:gd name="T97" fmla="*/ 3789 h 4576"/>
                <a:gd name="T98" fmla="*/ 1965 w 4576"/>
                <a:gd name="T99" fmla="*/ 3947 h 4576"/>
                <a:gd name="T100" fmla="*/ 583 w 4576"/>
                <a:gd name="T101" fmla="*/ 3814 h 4576"/>
                <a:gd name="T102" fmla="*/ 2288 w 4576"/>
                <a:gd name="T103" fmla="*/ 4576 h 4576"/>
                <a:gd name="T104" fmla="*/ 4576 w 4576"/>
                <a:gd name="T105" fmla="*/ 2288 h 4576"/>
                <a:gd name="T106" fmla="*/ 4176 w 4576"/>
                <a:gd name="T107" fmla="*/ 996 h 4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576" h="4576">
                  <a:moveTo>
                    <a:pt x="4176" y="996"/>
                  </a:moveTo>
                  <a:cubicBezTo>
                    <a:pt x="4148" y="1112"/>
                    <a:pt x="4134" y="1232"/>
                    <a:pt x="4106" y="1355"/>
                  </a:cubicBezTo>
                  <a:cubicBezTo>
                    <a:pt x="3763" y="1310"/>
                    <a:pt x="3360" y="1278"/>
                    <a:pt x="2907" y="1262"/>
                  </a:cubicBezTo>
                  <a:cubicBezTo>
                    <a:pt x="2871" y="1377"/>
                    <a:pt x="2836" y="1489"/>
                    <a:pt x="2797" y="1612"/>
                  </a:cubicBezTo>
                  <a:cubicBezTo>
                    <a:pt x="3555" y="1659"/>
                    <a:pt x="3923" y="1858"/>
                    <a:pt x="4141" y="2094"/>
                  </a:cubicBezTo>
                  <a:cubicBezTo>
                    <a:pt x="4354" y="2332"/>
                    <a:pt x="4399" y="2594"/>
                    <a:pt x="4386" y="2839"/>
                  </a:cubicBezTo>
                  <a:cubicBezTo>
                    <a:pt x="4359" y="3235"/>
                    <a:pt x="4184" y="3486"/>
                    <a:pt x="3944" y="3672"/>
                  </a:cubicBezTo>
                  <a:cubicBezTo>
                    <a:pt x="3702" y="3855"/>
                    <a:pt x="3408" y="3946"/>
                    <a:pt x="3173" y="3966"/>
                  </a:cubicBezTo>
                  <a:cubicBezTo>
                    <a:pt x="2826" y="3991"/>
                    <a:pt x="2362" y="3909"/>
                    <a:pt x="2263" y="3848"/>
                  </a:cubicBezTo>
                  <a:cubicBezTo>
                    <a:pt x="2204" y="3713"/>
                    <a:pt x="2145" y="3577"/>
                    <a:pt x="2082" y="3429"/>
                  </a:cubicBezTo>
                  <a:cubicBezTo>
                    <a:pt x="2067" y="3397"/>
                    <a:pt x="2057" y="3365"/>
                    <a:pt x="2101" y="3327"/>
                  </a:cubicBezTo>
                  <a:cubicBezTo>
                    <a:pt x="2168" y="3262"/>
                    <a:pt x="2233" y="3200"/>
                    <a:pt x="2301" y="3133"/>
                  </a:cubicBezTo>
                  <a:cubicBezTo>
                    <a:pt x="2332" y="3104"/>
                    <a:pt x="2365" y="3076"/>
                    <a:pt x="2390" y="3119"/>
                  </a:cubicBezTo>
                  <a:cubicBezTo>
                    <a:pt x="2484" y="3262"/>
                    <a:pt x="2571" y="3394"/>
                    <a:pt x="2659" y="3526"/>
                  </a:cubicBezTo>
                  <a:cubicBezTo>
                    <a:pt x="2758" y="3673"/>
                    <a:pt x="2910" y="3806"/>
                    <a:pt x="3240" y="3784"/>
                  </a:cubicBezTo>
                  <a:cubicBezTo>
                    <a:pt x="3519" y="3759"/>
                    <a:pt x="3730" y="3549"/>
                    <a:pt x="3753" y="3318"/>
                  </a:cubicBezTo>
                  <a:cubicBezTo>
                    <a:pt x="3777" y="2889"/>
                    <a:pt x="3344" y="2585"/>
                    <a:pt x="2217" y="2488"/>
                  </a:cubicBezTo>
                  <a:cubicBezTo>
                    <a:pt x="2433" y="1835"/>
                    <a:pt x="2644" y="1203"/>
                    <a:pt x="2812" y="701"/>
                  </a:cubicBezTo>
                  <a:cubicBezTo>
                    <a:pt x="3080" y="713"/>
                    <a:pt x="3328" y="735"/>
                    <a:pt x="3564" y="766"/>
                  </a:cubicBezTo>
                  <a:cubicBezTo>
                    <a:pt x="3740" y="788"/>
                    <a:pt x="3902" y="829"/>
                    <a:pt x="4065" y="848"/>
                  </a:cubicBezTo>
                  <a:cubicBezTo>
                    <a:pt x="3646" y="330"/>
                    <a:pt x="3006" y="0"/>
                    <a:pt x="2288" y="0"/>
                  </a:cubicBezTo>
                  <a:cubicBezTo>
                    <a:pt x="1024" y="0"/>
                    <a:pt x="0" y="1024"/>
                    <a:pt x="0" y="2288"/>
                  </a:cubicBezTo>
                  <a:cubicBezTo>
                    <a:pt x="0" y="2796"/>
                    <a:pt x="165" y="3264"/>
                    <a:pt x="445" y="3644"/>
                  </a:cubicBezTo>
                  <a:cubicBezTo>
                    <a:pt x="542" y="3645"/>
                    <a:pt x="609" y="3623"/>
                    <a:pt x="616" y="3581"/>
                  </a:cubicBezTo>
                  <a:cubicBezTo>
                    <a:pt x="625" y="3538"/>
                    <a:pt x="618" y="3470"/>
                    <a:pt x="610" y="3402"/>
                  </a:cubicBezTo>
                  <a:cubicBezTo>
                    <a:pt x="564" y="2953"/>
                    <a:pt x="548" y="2468"/>
                    <a:pt x="565" y="1982"/>
                  </a:cubicBezTo>
                  <a:cubicBezTo>
                    <a:pt x="449" y="1987"/>
                    <a:pt x="345" y="1992"/>
                    <a:pt x="245" y="1998"/>
                  </a:cubicBezTo>
                  <a:cubicBezTo>
                    <a:pt x="249" y="1908"/>
                    <a:pt x="254" y="1823"/>
                    <a:pt x="261" y="1735"/>
                  </a:cubicBezTo>
                  <a:cubicBezTo>
                    <a:pt x="360" y="1725"/>
                    <a:pt x="465" y="1717"/>
                    <a:pt x="579" y="1707"/>
                  </a:cubicBezTo>
                  <a:cubicBezTo>
                    <a:pt x="584" y="1630"/>
                    <a:pt x="590" y="1555"/>
                    <a:pt x="596" y="1479"/>
                  </a:cubicBezTo>
                  <a:cubicBezTo>
                    <a:pt x="648" y="1016"/>
                    <a:pt x="1136" y="732"/>
                    <a:pt x="1542" y="623"/>
                  </a:cubicBezTo>
                  <a:cubicBezTo>
                    <a:pt x="1723" y="579"/>
                    <a:pt x="1833" y="565"/>
                    <a:pt x="1920" y="561"/>
                  </a:cubicBezTo>
                  <a:cubicBezTo>
                    <a:pt x="1951" y="560"/>
                    <a:pt x="1985" y="558"/>
                    <a:pt x="2018" y="558"/>
                  </a:cubicBezTo>
                  <a:cubicBezTo>
                    <a:pt x="2102" y="558"/>
                    <a:pt x="2188" y="566"/>
                    <a:pt x="2242" y="603"/>
                  </a:cubicBezTo>
                  <a:cubicBezTo>
                    <a:pt x="2330" y="669"/>
                    <a:pt x="2416" y="734"/>
                    <a:pt x="2508" y="807"/>
                  </a:cubicBezTo>
                  <a:cubicBezTo>
                    <a:pt x="2518" y="819"/>
                    <a:pt x="2528" y="839"/>
                    <a:pt x="2505" y="873"/>
                  </a:cubicBezTo>
                  <a:cubicBezTo>
                    <a:pt x="2463" y="922"/>
                    <a:pt x="2422" y="969"/>
                    <a:pt x="2379" y="1020"/>
                  </a:cubicBezTo>
                  <a:cubicBezTo>
                    <a:pt x="2354" y="1050"/>
                    <a:pt x="2313" y="1042"/>
                    <a:pt x="2278" y="1033"/>
                  </a:cubicBezTo>
                  <a:cubicBezTo>
                    <a:pt x="2206" y="996"/>
                    <a:pt x="2136" y="962"/>
                    <a:pt x="2065" y="927"/>
                  </a:cubicBezTo>
                  <a:cubicBezTo>
                    <a:pt x="1937" y="870"/>
                    <a:pt x="1804" y="812"/>
                    <a:pt x="1657" y="818"/>
                  </a:cubicBezTo>
                  <a:cubicBezTo>
                    <a:pt x="1565" y="825"/>
                    <a:pt x="1475" y="919"/>
                    <a:pt x="1466" y="1048"/>
                  </a:cubicBezTo>
                  <a:cubicBezTo>
                    <a:pt x="1453" y="1244"/>
                    <a:pt x="1445" y="1446"/>
                    <a:pt x="1438" y="1664"/>
                  </a:cubicBezTo>
                  <a:cubicBezTo>
                    <a:pt x="1694" y="1656"/>
                    <a:pt x="1949" y="1652"/>
                    <a:pt x="2218" y="1651"/>
                  </a:cubicBezTo>
                  <a:cubicBezTo>
                    <a:pt x="2218" y="1712"/>
                    <a:pt x="2218" y="1768"/>
                    <a:pt x="2218" y="1831"/>
                  </a:cubicBezTo>
                  <a:cubicBezTo>
                    <a:pt x="2130" y="1870"/>
                    <a:pt x="2047" y="1910"/>
                    <a:pt x="1959" y="1950"/>
                  </a:cubicBezTo>
                  <a:cubicBezTo>
                    <a:pt x="1778" y="1952"/>
                    <a:pt x="1605" y="1954"/>
                    <a:pt x="1431" y="1957"/>
                  </a:cubicBezTo>
                  <a:cubicBezTo>
                    <a:pt x="1423" y="2475"/>
                    <a:pt x="1430" y="2992"/>
                    <a:pt x="1454" y="3469"/>
                  </a:cubicBezTo>
                  <a:cubicBezTo>
                    <a:pt x="1458" y="3541"/>
                    <a:pt x="1462" y="3614"/>
                    <a:pt x="1482" y="3663"/>
                  </a:cubicBezTo>
                  <a:cubicBezTo>
                    <a:pt x="1507" y="3725"/>
                    <a:pt x="1650" y="3772"/>
                    <a:pt x="1961" y="3789"/>
                  </a:cubicBezTo>
                  <a:cubicBezTo>
                    <a:pt x="1962" y="3844"/>
                    <a:pt x="1964" y="3895"/>
                    <a:pt x="1965" y="3947"/>
                  </a:cubicBezTo>
                  <a:cubicBezTo>
                    <a:pt x="1459" y="3932"/>
                    <a:pt x="973" y="3884"/>
                    <a:pt x="583" y="3814"/>
                  </a:cubicBezTo>
                  <a:cubicBezTo>
                    <a:pt x="1002" y="4282"/>
                    <a:pt x="1611" y="4576"/>
                    <a:pt x="2288" y="4576"/>
                  </a:cubicBezTo>
                  <a:cubicBezTo>
                    <a:pt x="3552" y="4576"/>
                    <a:pt x="4576" y="3552"/>
                    <a:pt x="4576" y="2288"/>
                  </a:cubicBezTo>
                  <a:cubicBezTo>
                    <a:pt x="4576" y="1809"/>
                    <a:pt x="4428" y="1364"/>
                    <a:pt x="4176" y="99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A050F9FC-0A63-439B-A197-B596AA94BC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0" y="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17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0699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85000"/>
      </a:lnSpc>
      <a:spcBef>
        <a:spcPts val="600"/>
      </a:spcBef>
      <a:defRPr sz="1200" kern="1200">
        <a:solidFill>
          <a:schemeClr val="tx1"/>
        </a:solidFill>
        <a:latin typeface="+mj-lt"/>
        <a:ea typeface="+mn-ea"/>
        <a:cs typeface="+mn-cs"/>
      </a:defRPr>
    </a:lvl1pPr>
    <a:lvl2pPr marL="284163" indent="-171450" algn="l" defTabSz="914400" rtl="0" eaLnBrk="1" latinLnBrk="0" hangingPunct="1">
      <a:spcBef>
        <a:spcPts val="200"/>
      </a:spcBef>
      <a:spcAft>
        <a:spcPts val="200"/>
      </a:spcAft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460375" indent="-176213" algn="l" defTabSz="914400" rtl="0" eaLnBrk="1" latinLnBrk="0" hangingPunct="1">
      <a:spcBef>
        <a:spcPts val="0"/>
      </a:spcBef>
      <a:spcAft>
        <a:spcPts val="2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630238" indent="-169863" algn="l" defTabSz="914400" rtl="0" eaLnBrk="1" latinLnBrk="0" hangingPunct="1">
      <a:spcBef>
        <a:spcPts val="0"/>
      </a:spcBef>
      <a:spcAft>
        <a:spcPts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01688" indent="-171450" algn="l" defTabSz="914400" rtl="0" eaLnBrk="1" latinLnBrk="0" hangingPunct="1">
      <a:spcBef>
        <a:spcPts val="0"/>
      </a:spcBef>
      <a:spcAft>
        <a:spcPts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973138" indent="-171450" algn="l" defTabSz="914400" rtl="0" eaLnBrk="1" latinLnBrk="0" hangingPunct="1">
      <a:spcBef>
        <a:spcPts val="0"/>
      </a:spcBef>
      <a:spcAft>
        <a:spcPts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144588" indent="-171450" algn="l" defTabSz="914400" rtl="0" eaLnBrk="1" latinLnBrk="0" hangingPunct="1">
      <a:spcBef>
        <a:spcPts val="0"/>
      </a:spcBef>
      <a:spcAft>
        <a:spcPts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316038" indent="-171450" algn="l" defTabSz="914400" rtl="0" eaLnBrk="1" latinLnBrk="0" hangingPunct="1">
      <a:spcBef>
        <a:spcPts val="0"/>
      </a:spcBef>
      <a:spcAft>
        <a:spcPts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485900" indent="-169863" algn="l" defTabSz="914400" rtl="0" eaLnBrk="1" latinLnBrk="0" hangingPunct="1">
      <a:spcBef>
        <a:spcPts val="0"/>
      </a:spcBef>
      <a:spcAft>
        <a:spcPts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: 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898D6D05-97DF-4C74-8943-E0633B92DAB3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457200" y="1143000"/>
            <a:ext cx="7077457" cy="2446038"/>
          </a:xfrm>
          <a:prstGeom prst="rect">
            <a:avLst/>
          </a:prstGeom>
        </p:spPr>
        <p:txBody>
          <a:bodyPr anchor="b"/>
          <a:lstStyle>
            <a:lvl1pPr algn="l">
              <a:defRPr sz="4800" spc="-13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4FDFB-D8B5-4D90-9CC9-76F6990414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3933825"/>
            <a:ext cx="7077456" cy="17748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228600" indent="-228600"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457200" indent="-457200"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3pPr>
            <a:lvl4pPr marL="685800" indent="-685800"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2" name="Picture 1" descr="A yellow truck with a white box on it&#10;&#10;Description automatically generated">
            <a:extLst>
              <a:ext uri="{FF2B5EF4-FFF2-40B4-BE49-F238E27FC236}">
                <a16:creationId xmlns:a16="http://schemas.microsoft.com/office/drawing/2014/main" id="{BD1AE8C2-814C-9357-1924-2E86C3D7D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5508" y="2238961"/>
            <a:ext cx="4391006" cy="289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38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line 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6900AD-628D-4F3E-9698-1B0469E3E0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870282"/>
            <a:ext cx="11274425" cy="36512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4552" cy="466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AA397C8B-D09B-41B4-A86B-A6CE5A869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73F4F-197F-7E57-AA50-C56A9C6D183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199" y="1967112"/>
            <a:ext cx="11274425" cy="4319388"/>
          </a:xfrm>
        </p:spPr>
        <p:txBody>
          <a:bodyPr>
            <a:no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5771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line title with subhead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47D26ED-DCAC-784D-8FBF-7B4971D8A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67112"/>
            <a:ext cx="5463540" cy="43257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F362B3D-2ED9-9544-AB97-326723A5E00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68212" y="1967112"/>
            <a:ext cx="5463540" cy="43257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074E31-D111-4E4A-BFED-12CF43E6D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4552" cy="466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FE581CB-9630-442F-9F85-5B73CB1A978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876632"/>
            <a:ext cx="11274552" cy="373436"/>
          </a:xfrm>
          <a:prstGeom prst="rect">
            <a:avLst/>
          </a:prstGeom>
        </p:spPr>
        <p:txBody>
          <a:bodyPr wrap="square" lIns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lang="en-US" sz="1800" kern="12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en-US" sz="1800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0" indent="0">
              <a:buNone/>
              <a:defRPr lang="en-US" sz="1800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0" indent="0">
              <a:buNone/>
              <a:defRPr lang="en-US" sz="1800" b="1" kern="100" cap="all" spc="50" baseline="0" dirty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F8FD40ED-5AB8-4DC4-8FC4-4B5A986D3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07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line title with subhead: Two content weight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7A2ABEF-208D-4586-9E4F-EE7470886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67113"/>
            <a:ext cx="3538497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2643E8C-C561-4D13-B00A-51A91E0A440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41479" y="1967113"/>
            <a:ext cx="7390272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074E31-D111-4E4A-BFED-12CF43E6D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4552" cy="466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FE581CB-9630-442F-9F85-5B73CB1A978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876632"/>
            <a:ext cx="11274552" cy="373436"/>
          </a:xfrm>
          <a:prstGeom prst="rect">
            <a:avLst/>
          </a:prstGeom>
        </p:spPr>
        <p:txBody>
          <a:bodyPr wrap="square" lIns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lang="en-US" sz="1800" kern="12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en-US" sz="1800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0" indent="0">
              <a:buNone/>
              <a:defRPr lang="en-US" sz="1800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0" indent="0">
              <a:buNone/>
              <a:defRPr lang="en-US" sz="1800" b="1" kern="100" cap="all" spc="50" baseline="0" dirty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6D6A4C0-6EC8-4405-ADE8-043BEC650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893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line title with subhead: Two content weight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1EEACE-D06E-49E0-A987-8E14B93C2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4552" cy="466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3543151-CB72-4095-A281-6E166F8202F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57200" y="876632"/>
            <a:ext cx="11274552" cy="373436"/>
          </a:xfrm>
          <a:prstGeom prst="rect">
            <a:avLst/>
          </a:prstGeom>
        </p:spPr>
        <p:txBody>
          <a:bodyPr wrap="square" lIns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lang="en-US" sz="1800" kern="12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en-US" sz="1800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0" indent="0">
              <a:buNone/>
              <a:defRPr lang="en-US" sz="1800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0" indent="0">
              <a:buNone/>
              <a:defRPr lang="en-US" sz="1800" b="1" kern="100" cap="all" spc="50" baseline="0" dirty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3447AD-9B2C-4F8B-8840-33CC5A99A88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7200" y="1967113"/>
            <a:ext cx="7395882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F568C8B-28E5-4A13-87CC-8002898E4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8864" y="1967113"/>
            <a:ext cx="3519033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C563DA4D-3F63-4B6C-B996-0708DC1DB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1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line title with subhead: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FE35A8-3B2A-4D50-B389-3EFEF7C33AE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7199" y="1967113"/>
            <a:ext cx="3523817" cy="43130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E448C72-99CE-44E5-9192-1C07E845DB9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34091" y="1967113"/>
            <a:ext cx="3523817" cy="43130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70C859-C19B-4489-A1B2-207EA480F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4552" cy="466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AD172E0-9AA6-41A2-8A2C-69AC58E1A52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57200" y="876632"/>
            <a:ext cx="11274552" cy="373436"/>
          </a:xfrm>
          <a:prstGeom prst="rect">
            <a:avLst/>
          </a:prstGeom>
        </p:spPr>
        <p:txBody>
          <a:bodyPr wrap="square" lIns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lang="en-US" sz="1800" kern="12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en-US" sz="1800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0" indent="0">
              <a:buNone/>
              <a:defRPr lang="en-US" sz="1800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0" indent="0">
              <a:buNone/>
              <a:defRPr lang="en-US" sz="1800" b="1" kern="100" cap="all" spc="50" baseline="0" dirty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40B6C54-3A77-4D1F-9FE2-40B10EEB6CE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98863" y="1967113"/>
            <a:ext cx="3523817" cy="43130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FD6F40AF-208C-439C-A929-97812791A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48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line title with subhead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5A8119-8A9D-4E8D-9FBE-CEFF19695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4552" cy="466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8B5D3F9-9FEE-4FC1-8557-65F2161D1E1B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57200" y="876632"/>
            <a:ext cx="11274552" cy="373436"/>
          </a:xfrm>
          <a:prstGeom prst="rect">
            <a:avLst/>
          </a:prstGeom>
        </p:spPr>
        <p:txBody>
          <a:bodyPr wrap="square" lIns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lang="en-US" sz="1800" kern="12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 lang="en-US" sz="1800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0" indent="0">
              <a:buNone/>
              <a:defRPr lang="en-US" sz="1800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0" indent="0">
              <a:buNone/>
              <a:defRPr lang="en-US" sz="1800" b="1" kern="100" cap="all" spc="50" baseline="0" dirty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EE73A41-482C-463A-8FE1-6CE47D59D0E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55677" y="1967113"/>
            <a:ext cx="2444495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11CA0D-977D-49E5-9086-5ABC6F80618D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389212" y="1967113"/>
            <a:ext cx="2444495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8BF6AFA-475F-4876-BEA9-2BDA015EF2DD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322747" y="1967113"/>
            <a:ext cx="2444495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FB7FBF6-36AE-49CD-B5DB-672873569C89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9256280" y="1967113"/>
            <a:ext cx="2444495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58A3B94D-2155-4BEB-A474-C5E26315E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4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line title with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1EEACE-D06E-49E0-A987-8E14B93C2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4552" cy="466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3543151-CB72-4095-A281-6E166F8202F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57200" y="876632"/>
            <a:ext cx="11274552" cy="373436"/>
          </a:xfrm>
          <a:prstGeom prst="rect">
            <a:avLst/>
          </a:prstGeom>
        </p:spPr>
        <p:txBody>
          <a:bodyPr wrap="square" lIns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lang="en-US" sz="1800" kern="12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en-US" sz="1800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0" indent="0">
              <a:buNone/>
              <a:defRPr lang="en-US" sz="1800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0" indent="0">
              <a:buNone/>
              <a:defRPr lang="en-US" sz="1800" b="1" kern="100" cap="all" spc="50" baseline="0" dirty="0">
                <a:solidFill>
                  <a:srgbClr val="7D7D7D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A1CE9E29-EC43-47AD-89B5-9689BD910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69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0E130A3-E8DD-40D1-97C8-1ADDAAE7B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1283032"/>
            <a:ext cx="11274425" cy="36512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79538170-21B6-4714-A9AD-5E119CA07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8813C-E2AB-9D50-55C5-F8B396864FB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1967113"/>
            <a:ext cx="11274424" cy="431938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1368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title with subhead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0E130A3-E8DD-40D1-97C8-1ADDAAE7B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1283032"/>
            <a:ext cx="11274425" cy="36512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4558AAC-739A-4D30-9B92-0A9FE3CDA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67112"/>
            <a:ext cx="5463540" cy="43193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i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i="1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i="1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i="1">
                <a:latin typeface="Verdana" panose="020B0604030504040204" pitchFamily="34" charset="0"/>
                <a:ea typeface="Verdana" panose="020B060403050404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9B787B0-48E4-433B-85C7-85541BFCFB9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68212" y="1967112"/>
            <a:ext cx="5463540" cy="43193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DFD7C076-3F14-48C3-8F05-9CC51B385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64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title with subhead: Two content weight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0E130A3-E8DD-40D1-97C8-1ADDAAE7B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1283032"/>
            <a:ext cx="11274425" cy="36512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C545FD2-7A6E-4515-AF06-2BB0F6C9A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67113"/>
            <a:ext cx="3538497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E33CA35-C6F0-4917-B7E6-A30CED91757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41479" y="1967113"/>
            <a:ext cx="7390273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21E9AEFA-CC51-4CE4-AF06-4E0BDE1E9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6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: Deep Lak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truck with a white box on it&#10;&#10;Description automatically generated">
            <a:extLst>
              <a:ext uri="{FF2B5EF4-FFF2-40B4-BE49-F238E27FC236}">
                <a16:creationId xmlns:a16="http://schemas.microsoft.com/office/drawing/2014/main" id="{58AF8925-BDE2-C824-1C91-DC93DF71A9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5508" y="2238961"/>
            <a:ext cx="4391006" cy="289039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898D6D05-97DF-4C74-8943-E0633B92DAB3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457201" y="1143000"/>
            <a:ext cx="7071360" cy="2446038"/>
          </a:xfrm>
          <a:prstGeom prst="rect">
            <a:avLst/>
          </a:prstGeom>
        </p:spPr>
        <p:txBody>
          <a:bodyPr anchor="b"/>
          <a:lstStyle>
            <a:lvl1pPr algn="l">
              <a:defRPr sz="4800" spc="-13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78D0120-617D-4763-B2B5-BA009F219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3933825"/>
            <a:ext cx="7071359" cy="17748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228600" indent="-228600">
              <a:buFontTx/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457200" indent="-457200">
              <a:buFontTx/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685800" indent="-685800">
              <a:buFontTx/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B27852AF-1B0A-79D5-85F1-016A68269E57}"/>
              </a:ext>
            </a:extLst>
          </p:cNvPr>
          <p:cNvSpPr/>
          <p:nvPr userDrawn="1"/>
        </p:nvSpPr>
        <p:spPr>
          <a:xfrm rot="21047718">
            <a:off x="278799" y="906852"/>
            <a:ext cx="3292695" cy="929258"/>
          </a:xfrm>
          <a:prstGeom prst="flowChartManualInpu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900" b="1" kern="100" dirty="0">
                <a:solidFill>
                  <a:schemeClr val="bg1"/>
                </a:solidFill>
                <a:latin typeface="Jumble" panose="020F0502020204030204" pitchFamily="2" charset="0"/>
              </a:rPr>
              <a:t>FOOD LIFELINE PRESENTS:</a:t>
            </a:r>
          </a:p>
        </p:txBody>
      </p:sp>
    </p:spTree>
    <p:extLst>
      <p:ext uri="{BB962C8B-B14F-4D97-AF65-F5344CB8AC3E}">
        <p14:creationId xmlns:p14="http://schemas.microsoft.com/office/powerpoint/2010/main" val="2788923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title with subhead: Two content weight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0E130A3-E8DD-40D1-97C8-1ADDAAE7B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1283032"/>
            <a:ext cx="11274425" cy="36512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EF85F38-9197-4646-B35C-FB5BF271A7A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7200" y="1967113"/>
            <a:ext cx="7395882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C7A3651-D256-41A5-AAFF-DB7CE7BF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8864" y="1967113"/>
            <a:ext cx="3519033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748F3F40-E9B0-4B1B-9E2E-81BF2177B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881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title with subhead: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C93C290-E978-440A-8017-3A133672AE2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9320" y="1967113"/>
            <a:ext cx="3523817" cy="43130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2ECA63C-E4C9-4727-B43F-4A7ABC84D72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34090" y="1967113"/>
            <a:ext cx="3523817" cy="43130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0E130A3-E8DD-40D1-97C8-1ADDAAE7B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1283032"/>
            <a:ext cx="11274425" cy="36512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E333B3F-3E99-48D9-B017-755F0DAF0B4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98863" y="1967113"/>
            <a:ext cx="3523817" cy="43130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09D7F567-DEE9-4052-9068-ACC47817C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896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title with subhead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0E130A3-E8DD-40D1-97C8-1ADDAAE7B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1283032"/>
            <a:ext cx="11274425" cy="36512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9CF6EB7-3F22-4CAA-9506-5B9D47D1ECFD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55677" y="1967113"/>
            <a:ext cx="2444495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4D2C927-853F-40F7-BEA8-EB87EBD405C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389212" y="1967113"/>
            <a:ext cx="2444495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4C8CB9D-0E1B-4F5D-B9E7-3C1F8049818A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322747" y="1967113"/>
            <a:ext cx="2444495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14F2138-4345-4175-BA09-5927B84F558D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9256280" y="1967113"/>
            <a:ext cx="2444495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456493A9-E23C-409C-A174-414FC8627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91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title with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0E130A3-E8DD-40D1-97C8-1ADDAAE7B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1283032"/>
            <a:ext cx="11274425" cy="36512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1C314CCC-913F-4DA2-91CF-D7C89A96E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60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yebrow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0">
            <a:extLst>
              <a:ext uri="{FF2B5EF4-FFF2-40B4-BE49-F238E27FC236}">
                <a16:creationId xmlns:a16="http://schemas.microsoft.com/office/drawing/2014/main" id="{15EB4C16-F274-42E0-B1FF-E1717C7E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9950"/>
            <a:ext cx="11274552" cy="7539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F75BD6-4444-4897-A7D2-43BB9BBF2C4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7200" y="431800"/>
            <a:ext cx="5937250" cy="198438"/>
          </a:xfrm>
        </p:spPr>
        <p:txBody>
          <a:bodyPr>
            <a:noAutofit/>
          </a:bodyPr>
          <a:lstStyle>
            <a:lvl1pPr marL="0" indent="0">
              <a:buNone/>
              <a:defRPr lang="en-US" sz="1100" b="1" kern="1200" cap="all" spc="200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</a:pPr>
            <a:r>
              <a:rPr lang="en-US" dirty="0"/>
              <a:t>CLICK TO ADD EYEBROW</a:t>
            </a: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4A4DCBC1-8EA3-4E87-837A-83F17AC84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1DC05-006E-F738-0EB7-C5B89C35E3D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1967113"/>
            <a:ext cx="11274425" cy="431938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55948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yebrow and title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2A4FB-D20C-E24D-1F1A-3662166BAE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200" y="1967110"/>
            <a:ext cx="5463540" cy="4319387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37FE79-DBDE-5F53-2F29-E0206E2B211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68212" y="1967111"/>
            <a:ext cx="5463540" cy="431938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15EB4C16-F274-42E0-B1FF-E1717C7E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9950"/>
            <a:ext cx="11274552" cy="7539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E0E0026-750C-4749-8A4B-F50BDFEB1D8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7200" y="431800"/>
            <a:ext cx="5937250" cy="198438"/>
          </a:xfrm>
        </p:spPr>
        <p:txBody>
          <a:bodyPr>
            <a:noAutofit/>
          </a:bodyPr>
          <a:lstStyle>
            <a:lvl1pPr marL="0" indent="0">
              <a:buNone/>
              <a:defRPr lang="en-US" sz="1100" b="1" kern="1200" cap="all" spc="200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</a:pPr>
            <a:r>
              <a:rPr lang="en-US" dirty="0"/>
              <a:t>CLICK TO ADD EYEBROW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82695469-62BA-4F8A-9BAF-A9C4A0869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406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yebrow and title: Two content weight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F1117-59D9-A64E-88A8-03E6E5A4BE6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199" y="1967113"/>
            <a:ext cx="3538497" cy="4319387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49516B-F45D-9D14-C233-CD4CBC97DB0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41477" y="1967113"/>
            <a:ext cx="7390273" cy="4319387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15EB4C16-F274-42E0-B1FF-E1717C7E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9950"/>
            <a:ext cx="11274552" cy="7539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B26C481B-8F05-454E-B9A0-E5483867A6C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7200" y="431800"/>
            <a:ext cx="5937250" cy="198438"/>
          </a:xfrm>
        </p:spPr>
        <p:txBody>
          <a:bodyPr>
            <a:noAutofit/>
          </a:bodyPr>
          <a:lstStyle>
            <a:lvl1pPr marL="0" indent="0">
              <a:buNone/>
              <a:defRPr lang="en-US" sz="1100" b="1" kern="1200" cap="all" spc="200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</a:pPr>
            <a:r>
              <a:rPr lang="en-US" dirty="0"/>
              <a:t>CLICK TO ADD EYEBROW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2A3D27C5-73FD-45B9-8B63-64387D57F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041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yebrow and title: Two content weight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8BB00-1CA4-78E2-2579-EB8D4E880AE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199" y="1967113"/>
            <a:ext cx="7395881" cy="431938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D86D8F-1B52-2C03-D701-7D22429A249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198863" y="1967113"/>
            <a:ext cx="3519034" cy="431938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15EB4C16-F274-42E0-B1FF-E1717C7E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9950"/>
            <a:ext cx="11274552" cy="7539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862AB041-0459-420C-AFE3-C7423F7F461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7200" y="431800"/>
            <a:ext cx="5937250" cy="198438"/>
          </a:xfrm>
        </p:spPr>
        <p:txBody>
          <a:bodyPr>
            <a:noAutofit/>
          </a:bodyPr>
          <a:lstStyle>
            <a:lvl1pPr marL="0" indent="0">
              <a:buNone/>
              <a:defRPr lang="en-US" sz="1100" b="1" kern="1200" cap="all" spc="200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</a:pPr>
            <a:r>
              <a:rPr lang="en-US" dirty="0"/>
              <a:t>CLICK TO ADD EYEBROW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44CBCC9F-B157-48A2-8BCD-F4134ED0D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173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yebrow and title: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D0FB5A-DE6D-A88A-FE9B-0EC06DDF85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199" y="1967113"/>
            <a:ext cx="3523817" cy="4313037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CC7378-96F3-0BE2-A9E9-820F178A5D1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34091" y="1967113"/>
            <a:ext cx="3523816" cy="4313037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1E5068E-D382-F80C-7B98-62E993F7415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198863" y="1967113"/>
            <a:ext cx="3524250" cy="4313037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15EB4C16-F274-42E0-B1FF-E1717C7E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9950"/>
            <a:ext cx="11274552" cy="7539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DCBE6651-8BD1-4E33-8D74-09677F47D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F760F50-2662-608E-F6AC-A961A45EF20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57200" y="431800"/>
            <a:ext cx="5937250" cy="198438"/>
          </a:xfrm>
        </p:spPr>
        <p:txBody>
          <a:bodyPr>
            <a:noAutofit/>
          </a:bodyPr>
          <a:lstStyle>
            <a:lvl1pPr marL="0" indent="0">
              <a:buNone/>
              <a:defRPr lang="en-US" sz="1100" b="1" kern="1200" cap="all" spc="200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</a:pPr>
            <a:r>
              <a:rPr lang="en-US" dirty="0"/>
              <a:t>CLICK TO ADD EYEBROW</a:t>
            </a:r>
          </a:p>
        </p:txBody>
      </p:sp>
    </p:spTree>
    <p:extLst>
      <p:ext uri="{BB962C8B-B14F-4D97-AF65-F5344CB8AC3E}">
        <p14:creationId xmlns:p14="http://schemas.microsoft.com/office/powerpoint/2010/main" val="2413752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yebrow and title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0">
            <a:extLst>
              <a:ext uri="{FF2B5EF4-FFF2-40B4-BE49-F238E27FC236}">
                <a16:creationId xmlns:a16="http://schemas.microsoft.com/office/drawing/2014/main" id="{15EB4C16-F274-42E0-B1FF-E1717C7E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9950"/>
            <a:ext cx="11274552" cy="7539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A5FF981-4ABF-4AA7-BA8F-4DC0D529115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55677" y="1967113"/>
            <a:ext cx="2444495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68D8A6A-0A57-4651-9366-A02DB21541B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389212" y="1967113"/>
            <a:ext cx="2444495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BF88B71-0BB2-4601-B2CE-F4F9B29D02DE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322747" y="1967113"/>
            <a:ext cx="2444495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CC96474-5772-40F1-BF7B-AB01EC8D4AB9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9256280" y="1967113"/>
            <a:ext cx="2444495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675F5264-3B10-4E1A-8EAD-38FFE8ACFF6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7200" y="431800"/>
            <a:ext cx="5937250" cy="198438"/>
          </a:xfrm>
        </p:spPr>
        <p:txBody>
          <a:bodyPr>
            <a:noAutofit/>
          </a:bodyPr>
          <a:lstStyle>
            <a:lvl1pPr marL="0" indent="0">
              <a:buNone/>
              <a:defRPr lang="en-US" sz="1100" b="1" kern="1200" cap="all" spc="200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</a:pPr>
            <a:r>
              <a:rPr lang="en-US" dirty="0"/>
              <a:t>CLICK TO ADD EYEBROW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6CAFEAFB-1353-42C0-9A13-C38F635AC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3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F559F-436D-469C-A419-AE01C38B8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968498"/>
            <a:ext cx="11277600" cy="4318002"/>
          </a:xfrm>
        </p:spPr>
        <p:txBody>
          <a:bodyPr>
            <a:no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4552" cy="7589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D1B9E611-EBCB-4798-8F9E-3B0DB65C3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836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yebrow an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0">
            <a:extLst>
              <a:ext uri="{FF2B5EF4-FFF2-40B4-BE49-F238E27FC236}">
                <a16:creationId xmlns:a16="http://schemas.microsoft.com/office/drawing/2014/main" id="{15EB4C16-F274-42E0-B1FF-E1717C7E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9950"/>
            <a:ext cx="11274552" cy="7539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F75BD6-4444-4897-A7D2-43BB9BBF2C4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7200" y="431800"/>
            <a:ext cx="5937250" cy="198438"/>
          </a:xfrm>
        </p:spPr>
        <p:txBody>
          <a:bodyPr>
            <a:noAutofit/>
          </a:bodyPr>
          <a:lstStyle>
            <a:lvl1pPr marL="0" indent="0">
              <a:buNone/>
              <a:defRPr lang="en-US" sz="1100" b="1" kern="1200" cap="all" spc="200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</a:pPr>
            <a:r>
              <a:rPr lang="en-US" dirty="0"/>
              <a:t>CLICK TO ADD EYEBROW</a:t>
            </a:r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9D3F7C6D-D349-458D-A76F-C40DAFB994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46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6AAA353B-4225-4925-A76E-613DABA5B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02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: No co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3615A8-327B-4608-AE56-D78B4340B2E0}"/>
              </a:ext>
            </a:extLst>
          </p:cNvPr>
          <p:cNvSpPr/>
          <p:nvPr userDrawn="1"/>
        </p:nvSpPr>
        <p:spPr>
          <a:xfrm>
            <a:off x="0" y="0"/>
            <a:ext cx="12192000" cy="396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US" kern="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C5F49995-AC59-4648-909B-EEE86EF0D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884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: Deep Lak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706BC-2671-42BA-B78B-426C50D7C0D7}"/>
              </a:ext>
            </a:extLst>
          </p:cNvPr>
          <p:cNvSpPr>
            <a:spLocks noGrp="1"/>
          </p:cNvSpPr>
          <p:nvPr userDrawn="1">
            <p:ph type="title"/>
          </p:nvPr>
        </p:nvSpPr>
        <p:spPr bwMode="black">
          <a:xfrm>
            <a:off x="495952" y="1162051"/>
            <a:ext cx="7415242" cy="2561626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FEFEF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AF54EF-48EB-445A-AE3B-5B7414B46184}"/>
              </a:ext>
            </a:extLst>
          </p:cNvPr>
          <p:cNvSpPr txBox="1"/>
          <p:nvPr userDrawn="1"/>
        </p:nvSpPr>
        <p:spPr>
          <a:xfrm>
            <a:off x="6805" y="6501327"/>
            <a:ext cx="567398" cy="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750" b="1" kern="100" cap="all" spc="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750" b="1" kern="100" cap="all" spc="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10">
            <a:extLst>
              <a:ext uri="{FF2B5EF4-FFF2-40B4-BE49-F238E27FC236}">
                <a16:creationId xmlns:a16="http://schemas.microsoft.com/office/drawing/2014/main" id="{96956657-EE8F-4A18-94D4-7EE489264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724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subhead: Deep Lak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706BC-2671-42BA-B78B-426C50D7C0D7}"/>
              </a:ext>
            </a:extLst>
          </p:cNvPr>
          <p:cNvSpPr>
            <a:spLocks noGrp="1"/>
          </p:cNvSpPr>
          <p:nvPr userDrawn="1">
            <p:ph type="title"/>
          </p:nvPr>
        </p:nvSpPr>
        <p:spPr bwMode="black">
          <a:xfrm>
            <a:off x="495952" y="1162051"/>
            <a:ext cx="7415242" cy="2561626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FEFEF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7E08A2D-0DB6-4F18-9655-DEE6026EA71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 bwMode="black">
          <a:xfrm>
            <a:off x="495952" y="3762096"/>
            <a:ext cx="7453993" cy="25616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spc="0" baseline="0">
                <a:solidFill>
                  <a:srgbClr val="FEFEFE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4E7775-1037-4552-B402-0A56E85EEF4A}"/>
              </a:ext>
            </a:extLst>
          </p:cNvPr>
          <p:cNvSpPr txBox="1"/>
          <p:nvPr userDrawn="1"/>
        </p:nvSpPr>
        <p:spPr>
          <a:xfrm>
            <a:off x="6805" y="6501327"/>
            <a:ext cx="567398" cy="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750" b="1" kern="100" cap="all" spc="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750" b="1" kern="100" cap="all" spc="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Placeholder 10">
            <a:extLst>
              <a:ext uri="{FF2B5EF4-FFF2-40B4-BE49-F238E27FC236}">
                <a16:creationId xmlns:a16="http://schemas.microsoft.com/office/drawing/2014/main" id="{9DC4898F-D35A-4AB0-827D-5C13E4534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82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: Deep Lak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706BC-2671-42BA-B78B-426C50D7C0D7}"/>
              </a:ext>
            </a:extLst>
          </p:cNvPr>
          <p:cNvSpPr>
            <a:spLocks noGrp="1"/>
          </p:cNvSpPr>
          <p:nvPr userDrawn="1">
            <p:ph type="title"/>
          </p:nvPr>
        </p:nvSpPr>
        <p:spPr bwMode="black">
          <a:xfrm>
            <a:off x="495952" y="1162051"/>
            <a:ext cx="7415242" cy="2561626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FEFEF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AF54EF-48EB-445A-AE3B-5B7414B46184}"/>
              </a:ext>
            </a:extLst>
          </p:cNvPr>
          <p:cNvSpPr txBox="1"/>
          <p:nvPr userDrawn="1"/>
        </p:nvSpPr>
        <p:spPr>
          <a:xfrm>
            <a:off x="6805" y="6501327"/>
            <a:ext cx="567398" cy="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750" b="1" kern="100" cap="all" spc="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750" b="1" kern="100" cap="all" spc="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10">
            <a:extLst>
              <a:ext uri="{FF2B5EF4-FFF2-40B4-BE49-F238E27FC236}">
                <a16:creationId xmlns:a16="http://schemas.microsoft.com/office/drawing/2014/main" id="{96956657-EE8F-4A18-94D4-7EE489264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67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subhead: Deep Lak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706BC-2671-42BA-B78B-426C50D7C0D7}"/>
              </a:ext>
            </a:extLst>
          </p:cNvPr>
          <p:cNvSpPr>
            <a:spLocks noGrp="1"/>
          </p:cNvSpPr>
          <p:nvPr userDrawn="1">
            <p:ph type="title"/>
          </p:nvPr>
        </p:nvSpPr>
        <p:spPr bwMode="black">
          <a:xfrm>
            <a:off x="495952" y="1162051"/>
            <a:ext cx="7415242" cy="2561626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FEFEF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7E08A2D-0DB6-4F18-9655-DEE6026EA71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 bwMode="black">
          <a:xfrm>
            <a:off x="495952" y="3762096"/>
            <a:ext cx="7453993" cy="25616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spc="0" baseline="0">
                <a:solidFill>
                  <a:srgbClr val="FEFEFE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4E7775-1037-4552-B402-0A56E85EEF4A}"/>
              </a:ext>
            </a:extLst>
          </p:cNvPr>
          <p:cNvSpPr txBox="1"/>
          <p:nvPr userDrawn="1"/>
        </p:nvSpPr>
        <p:spPr>
          <a:xfrm>
            <a:off x="6805" y="6501327"/>
            <a:ext cx="567398" cy="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750" b="1" kern="100" cap="all" spc="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750" b="1" kern="100" cap="all" spc="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oter Placeholder 10">
            <a:extLst>
              <a:ext uri="{FF2B5EF4-FFF2-40B4-BE49-F238E27FC236}">
                <a16:creationId xmlns:a16="http://schemas.microsoft.com/office/drawing/2014/main" id="{9DC4898F-D35A-4AB0-827D-5C13E4534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4327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statement: P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1543B27-30F5-49F3-A344-80EEF4BE7A1D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57199" y="457200"/>
            <a:ext cx="11273866" cy="57878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4000" b="1" kern="100" spc="-1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85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800" b="1" kern="100" cap="none" spc="-2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000" b="0" cap="none" baseline="0">
                <a:solidFill>
                  <a:schemeClr val="bg1"/>
                </a:solidFill>
                <a:latin typeface="+mj-lt"/>
              </a:defRPr>
            </a:lvl3pPr>
            <a:lvl4pPr marL="342900" indent="-34290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000" b="0" cap="none" baseline="0">
                <a:solidFill>
                  <a:schemeClr val="bg1"/>
                </a:solidFill>
                <a:latin typeface="+mj-lt"/>
              </a:defRPr>
            </a:lvl4pPr>
            <a:lvl5pPr marL="342900" indent="-34290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000" b="0" cap="none" baseline="0">
                <a:solidFill>
                  <a:schemeClr val="bg1"/>
                </a:solidFill>
                <a:latin typeface="+mj-lt"/>
              </a:defRPr>
            </a:lvl5pPr>
            <a:lvl6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6pPr>
            <a:lvl7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7pPr>
            <a:lvl8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8pPr>
            <a:lvl9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1" name="Group 22">
            <a:extLst>
              <a:ext uri="{FF2B5EF4-FFF2-40B4-BE49-F238E27FC236}">
                <a16:creationId xmlns:a16="http://schemas.microsoft.com/office/drawing/2014/main" id="{1878E37C-3C29-44E8-B49D-D2652F4B7D3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0963" y="6635473"/>
            <a:ext cx="202797" cy="29784"/>
            <a:chOff x="5360" y="611"/>
            <a:chExt cx="606" cy="89"/>
          </a:xfrm>
          <a:solidFill>
            <a:schemeClr val="bg1"/>
          </a:solidFill>
        </p:grpSpPr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618EA69F-F932-45A1-AAC9-A354486380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0" y="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3" name="Freeform 25">
              <a:extLst>
                <a:ext uri="{FF2B5EF4-FFF2-40B4-BE49-F238E27FC236}">
                  <a16:creationId xmlns:a16="http://schemas.microsoft.com/office/drawing/2014/main" id="{B172FB41-6BDA-443B-9F1F-EBAC0E0C67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11" y="645"/>
              <a:ext cx="55" cy="55"/>
            </a:xfrm>
            <a:custGeom>
              <a:avLst/>
              <a:gdLst>
                <a:gd name="T0" fmla="*/ 277 w 345"/>
                <a:gd name="T1" fmla="*/ 68 h 345"/>
                <a:gd name="T2" fmla="*/ 320 w 345"/>
                <a:gd name="T3" fmla="*/ 172 h 345"/>
                <a:gd name="T4" fmla="*/ 277 w 345"/>
                <a:gd name="T5" fmla="*/ 278 h 345"/>
                <a:gd name="T6" fmla="*/ 172 w 345"/>
                <a:gd name="T7" fmla="*/ 322 h 345"/>
                <a:gd name="T8" fmla="*/ 67 w 345"/>
                <a:gd name="T9" fmla="*/ 278 h 345"/>
                <a:gd name="T10" fmla="*/ 24 w 345"/>
                <a:gd name="T11" fmla="*/ 172 h 345"/>
                <a:gd name="T12" fmla="*/ 67 w 345"/>
                <a:gd name="T13" fmla="*/ 68 h 345"/>
                <a:gd name="T14" fmla="*/ 172 w 345"/>
                <a:gd name="T15" fmla="*/ 23 h 345"/>
                <a:gd name="T16" fmla="*/ 277 w 345"/>
                <a:gd name="T17" fmla="*/ 68 h 345"/>
                <a:gd name="T18" fmla="*/ 295 w 345"/>
                <a:gd name="T19" fmla="*/ 50 h 345"/>
                <a:gd name="T20" fmla="*/ 172 w 345"/>
                <a:gd name="T21" fmla="*/ 0 h 345"/>
                <a:gd name="T22" fmla="*/ 51 w 345"/>
                <a:gd name="T23" fmla="*/ 50 h 345"/>
                <a:gd name="T24" fmla="*/ 0 w 345"/>
                <a:gd name="T25" fmla="*/ 172 h 345"/>
                <a:gd name="T26" fmla="*/ 50 w 345"/>
                <a:gd name="T27" fmla="*/ 295 h 345"/>
                <a:gd name="T28" fmla="*/ 172 w 345"/>
                <a:gd name="T29" fmla="*/ 345 h 345"/>
                <a:gd name="T30" fmla="*/ 295 w 345"/>
                <a:gd name="T31" fmla="*/ 295 h 345"/>
                <a:gd name="T32" fmla="*/ 345 w 345"/>
                <a:gd name="T33" fmla="*/ 172 h 345"/>
                <a:gd name="T34" fmla="*/ 295 w 345"/>
                <a:gd name="T35" fmla="*/ 50 h 345"/>
                <a:gd name="T36" fmla="*/ 198 w 345"/>
                <a:gd name="T37" fmla="*/ 164 h 345"/>
                <a:gd name="T38" fmla="*/ 166 w 345"/>
                <a:gd name="T39" fmla="*/ 168 h 345"/>
                <a:gd name="T40" fmla="*/ 136 w 345"/>
                <a:gd name="T41" fmla="*/ 168 h 345"/>
                <a:gd name="T42" fmla="*/ 136 w 345"/>
                <a:gd name="T43" fmla="*/ 100 h 345"/>
                <a:gd name="T44" fmla="*/ 164 w 345"/>
                <a:gd name="T45" fmla="*/ 100 h 345"/>
                <a:gd name="T46" fmla="*/ 205 w 345"/>
                <a:gd name="T47" fmla="*/ 107 h 345"/>
                <a:gd name="T48" fmla="*/ 217 w 345"/>
                <a:gd name="T49" fmla="*/ 134 h 345"/>
                <a:gd name="T50" fmla="*/ 198 w 345"/>
                <a:gd name="T51" fmla="*/ 164 h 345"/>
                <a:gd name="T52" fmla="*/ 103 w 345"/>
                <a:gd name="T53" fmla="*/ 266 h 345"/>
                <a:gd name="T54" fmla="*/ 136 w 345"/>
                <a:gd name="T55" fmla="*/ 266 h 345"/>
                <a:gd name="T56" fmla="*/ 136 w 345"/>
                <a:gd name="T57" fmla="*/ 192 h 345"/>
                <a:gd name="T58" fmla="*/ 162 w 345"/>
                <a:gd name="T59" fmla="*/ 192 h 345"/>
                <a:gd name="T60" fmla="*/ 200 w 345"/>
                <a:gd name="T61" fmla="*/ 198 h 345"/>
                <a:gd name="T62" fmla="*/ 217 w 345"/>
                <a:gd name="T63" fmla="*/ 241 h 345"/>
                <a:gd name="T64" fmla="*/ 217 w 345"/>
                <a:gd name="T65" fmla="*/ 256 h 345"/>
                <a:gd name="T66" fmla="*/ 218 w 345"/>
                <a:gd name="T67" fmla="*/ 262 h 345"/>
                <a:gd name="T68" fmla="*/ 218 w 345"/>
                <a:gd name="T69" fmla="*/ 265 h 345"/>
                <a:gd name="T70" fmla="*/ 219 w 345"/>
                <a:gd name="T71" fmla="*/ 266 h 345"/>
                <a:gd name="T72" fmla="*/ 250 w 345"/>
                <a:gd name="T73" fmla="*/ 266 h 345"/>
                <a:gd name="T74" fmla="*/ 249 w 345"/>
                <a:gd name="T75" fmla="*/ 264 h 345"/>
                <a:gd name="T76" fmla="*/ 247 w 345"/>
                <a:gd name="T77" fmla="*/ 254 h 345"/>
                <a:gd name="T78" fmla="*/ 247 w 345"/>
                <a:gd name="T79" fmla="*/ 240 h 345"/>
                <a:gd name="T80" fmla="*/ 247 w 345"/>
                <a:gd name="T81" fmla="*/ 226 h 345"/>
                <a:gd name="T82" fmla="*/ 237 w 345"/>
                <a:gd name="T83" fmla="*/ 197 h 345"/>
                <a:gd name="T84" fmla="*/ 204 w 345"/>
                <a:gd name="T85" fmla="*/ 178 h 345"/>
                <a:gd name="T86" fmla="*/ 231 w 345"/>
                <a:gd name="T87" fmla="*/ 169 h 345"/>
                <a:gd name="T88" fmla="*/ 250 w 345"/>
                <a:gd name="T89" fmla="*/ 132 h 345"/>
                <a:gd name="T90" fmla="*/ 220 w 345"/>
                <a:gd name="T91" fmla="*/ 84 h 345"/>
                <a:gd name="T92" fmla="*/ 169 w 345"/>
                <a:gd name="T93" fmla="*/ 77 h 345"/>
                <a:gd name="T94" fmla="*/ 103 w 345"/>
                <a:gd name="T95" fmla="*/ 77 h 345"/>
                <a:gd name="T96" fmla="*/ 103 w 345"/>
                <a:gd name="T97" fmla="*/ 266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5" h="345">
                  <a:moveTo>
                    <a:pt x="277" y="68"/>
                  </a:moveTo>
                  <a:cubicBezTo>
                    <a:pt x="306" y="96"/>
                    <a:pt x="320" y="131"/>
                    <a:pt x="320" y="172"/>
                  </a:cubicBezTo>
                  <a:cubicBezTo>
                    <a:pt x="320" y="213"/>
                    <a:pt x="306" y="249"/>
                    <a:pt x="277" y="278"/>
                  </a:cubicBezTo>
                  <a:cubicBezTo>
                    <a:pt x="248" y="307"/>
                    <a:pt x="213" y="322"/>
                    <a:pt x="172" y="322"/>
                  </a:cubicBezTo>
                  <a:cubicBezTo>
                    <a:pt x="131" y="322"/>
                    <a:pt x="96" y="307"/>
                    <a:pt x="67" y="278"/>
                  </a:cubicBezTo>
                  <a:cubicBezTo>
                    <a:pt x="38" y="249"/>
                    <a:pt x="24" y="213"/>
                    <a:pt x="24" y="172"/>
                  </a:cubicBezTo>
                  <a:cubicBezTo>
                    <a:pt x="24" y="131"/>
                    <a:pt x="38" y="96"/>
                    <a:pt x="67" y="68"/>
                  </a:cubicBezTo>
                  <a:cubicBezTo>
                    <a:pt x="96" y="38"/>
                    <a:pt x="131" y="23"/>
                    <a:pt x="172" y="23"/>
                  </a:cubicBezTo>
                  <a:cubicBezTo>
                    <a:pt x="213" y="23"/>
                    <a:pt x="248" y="38"/>
                    <a:pt x="277" y="68"/>
                  </a:cubicBezTo>
                  <a:close/>
                  <a:moveTo>
                    <a:pt x="295" y="50"/>
                  </a:moveTo>
                  <a:cubicBezTo>
                    <a:pt x="261" y="17"/>
                    <a:pt x="220" y="0"/>
                    <a:pt x="172" y="0"/>
                  </a:cubicBezTo>
                  <a:cubicBezTo>
                    <a:pt x="125" y="0"/>
                    <a:pt x="84" y="17"/>
                    <a:pt x="51" y="50"/>
                  </a:cubicBezTo>
                  <a:cubicBezTo>
                    <a:pt x="17" y="84"/>
                    <a:pt x="0" y="125"/>
                    <a:pt x="0" y="172"/>
                  </a:cubicBezTo>
                  <a:cubicBezTo>
                    <a:pt x="0" y="220"/>
                    <a:pt x="17" y="261"/>
                    <a:pt x="50" y="295"/>
                  </a:cubicBezTo>
                  <a:cubicBezTo>
                    <a:pt x="83" y="329"/>
                    <a:pt x="124" y="345"/>
                    <a:pt x="172" y="345"/>
                  </a:cubicBezTo>
                  <a:cubicBezTo>
                    <a:pt x="220" y="345"/>
                    <a:pt x="261" y="329"/>
                    <a:pt x="295" y="295"/>
                  </a:cubicBezTo>
                  <a:cubicBezTo>
                    <a:pt x="328" y="261"/>
                    <a:pt x="345" y="220"/>
                    <a:pt x="345" y="172"/>
                  </a:cubicBezTo>
                  <a:cubicBezTo>
                    <a:pt x="345" y="124"/>
                    <a:pt x="328" y="84"/>
                    <a:pt x="295" y="50"/>
                  </a:cubicBezTo>
                  <a:close/>
                  <a:moveTo>
                    <a:pt x="198" y="164"/>
                  </a:moveTo>
                  <a:cubicBezTo>
                    <a:pt x="191" y="167"/>
                    <a:pt x="180" y="168"/>
                    <a:pt x="166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83" y="100"/>
                    <a:pt x="196" y="102"/>
                    <a:pt x="205" y="107"/>
                  </a:cubicBezTo>
                  <a:cubicBezTo>
                    <a:pt x="213" y="112"/>
                    <a:pt x="217" y="121"/>
                    <a:pt x="217" y="134"/>
                  </a:cubicBezTo>
                  <a:cubicBezTo>
                    <a:pt x="217" y="149"/>
                    <a:pt x="211" y="159"/>
                    <a:pt x="198" y="164"/>
                  </a:cubicBezTo>
                  <a:close/>
                  <a:moveTo>
                    <a:pt x="103" y="266"/>
                  </a:moveTo>
                  <a:cubicBezTo>
                    <a:pt x="136" y="266"/>
                    <a:pt x="136" y="266"/>
                    <a:pt x="136" y="266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2" y="192"/>
                    <a:pt x="162" y="192"/>
                    <a:pt x="162" y="192"/>
                  </a:cubicBezTo>
                  <a:cubicBezTo>
                    <a:pt x="180" y="192"/>
                    <a:pt x="192" y="193"/>
                    <a:pt x="200" y="198"/>
                  </a:cubicBezTo>
                  <a:cubicBezTo>
                    <a:pt x="211" y="205"/>
                    <a:pt x="217" y="219"/>
                    <a:pt x="217" y="241"/>
                  </a:cubicBezTo>
                  <a:cubicBezTo>
                    <a:pt x="217" y="256"/>
                    <a:pt x="217" y="256"/>
                    <a:pt x="217" y="256"/>
                  </a:cubicBezTo>
                  <a:cubicBezTo>
                    <a:pt x="218" y="262"/>
                    <a:pt x="218" y="262"/>
                    <a:pt x="218" y="262"/>
                  </a:cubicBezTo>
                  <a:cubicBezTo>
                    <a:pt x="218" y="263"/>
                    <a:pt x="218" y="264"/>
                    <a:pt x="218" y="265"/>
                  </a:cubicBezTo>
                  <a:cubicBezTo>
                    <a:pt x="219" y="265"/>
                    <a:pt x="219" y="266"/>
                    <a:pt x="219" y="266"/>
                  </a:cubicBezTo>
                  <a:cubicBezTo>
                    <a:pt x="250" y="266"/>
                    <a:pt x="250" y="266"/>
                    <a:pt x="250" y="266"/>
                  </a:cubicBezTo>
                  <a:cubicBezTo>
                    <a:pt x="249" y="264"/>
                    <a:pt x="249" y="264"/>
                    <a:pt x="249" y="264"/>
                  </a:cubicBezTo>
                  <a:cubicBezTo>
                    <a:pt x="248" y="263"/>
                    <a:pt x="248" y="259"/>
                    <a:pt x="247" y="254"/>
                  </a:cubicBezTo>
                  <a:cubicBezTo>
                    <a:pt x="247" y="249"/>
                    <a:pt x="247" y="244"/>
                    <a:pt x="247" y="240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47" y="217"/>
                    <a:pt x="244" y="207"/>
                    <a:pt x="237" y="197"/>
                  </a:cubicBezTo>
                  <a:cubicBezTo>
                    <a:pt x="230" y="187"/>
                    <a:pt x="219" y="181"/>
                    <a:pt x="204" y="178"/>
                  </a:cubicBezTo>
                  <a:cubicBezTo>
                    <a:pt x="216" y="176"/>
                    <a:pt x="225" y="173"/>
                    <a:pt x="231" y="169"/>
                  </a:cubicBezTo>
                  <a:cubicBezTo>
                    <a:pt x="244" y="161"/>
                    <a:pt x="250" y="148"/>
                    <a:pt x="250" y="132"/>
                  </a:cubicBezTo>
                  <a:cubicBezTo>
                    <a:pt x="250" y="108"/>
                    <a:pt x="240" y="92"/>
                    <a:pt x="220" y="84"/>
                  </a:cubicBezTo>
                  <a:cubicBezTo>
                    <a:pt x="210" y="79"/>
                    <a:pt x="192" y="77"/>
                    <a:pt x="169" y="77"/>
                  </a:cubicBezTo>
                  <a:cubicBezTo>
                    <a:pt x="103" y="77"/>
                    <a:pt x="103" y="77"/>
                    <a:pt x="103" y="77"/>
                  </a:cubicBezTo>
                  <a:lnTo>
                    <a:pt x="103" y="2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12B3B080-DD61-4C84-B31B-15398FE21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0" y="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46261E6-6555-4DF8-87DB-88B7F92D7C71}"/>
              </a:ext>
            </a:extLst>
          </p:cNvPr>
          <p:cNvSpPr txBox="1"/>
          <p:nvPr userDrawn="1"/>
        </p:nvSpPr>
        <p:spPr>
          <a:xfrm>
            <a:off x="6805" y="6501327"/>
            <a:ext cx="567398" cy="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750" b="1" kern="100" cap="all" spc="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750" b="1" kern="100" cap="all" spc="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ooter Placeholder 10">
            <a:extLst>
              <a:ext uri="{FF2B5EF4-FFF2-40B4-BE49-F238E27FC236}">
                <a16:creationId xmlns:a16="http://schemas.microsoft.com/office/drawing/2014/main" id="{ED7CF872-DA1B-4180-9987-CF46F16AB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5705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: P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1543B27-30F5-49F3-A344-80EEF4BE7A1D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57199" y="457200"/>
            <a:ext cx="11273866" cy="57878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4000" b="1" kern="100" spc="-1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85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800" b="1" kern="100" cap="none" spc="-2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000" b="0" cap="none" baseline="0">
                <a:solidFill>
                  <a:schemeClr val="bg1"/>
                </a:solidFill>
                <a:latin typeface="+mj-lt"/>
              </a:defRPr>
            </a:lvl3pPr>
            <a:lvl4pPr marL="342900" indent="-34290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000" b="0" cap="none" baseline="0">
                <a:solidFill>
                  <a:schemeClr val="bg1"/>
                </a:solidFill>
                <a:latin typeface="+mj-lt"/>
              </a:defRPr>
            </a:lvl4pPr>
            <a:lvl5pPr marL="342900" indent="-34290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000" b="0" cap="none" baseline="0">
                <a:solidFill>
                  <a:schemeClr val="bg1"/>
                </a:solidFill>
                <a:latin typeface="+mj-lt"/>
              </a:defRPr>
            </a:lvl5pPr>
            <a:lvl6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6pPr>
            <a:lvl7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7pPr>
            <a:lvl8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8pPr>
            <a:lvl9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1" name="Group 22">
            <a:extLst>
              <a:ext uri="{FF2B5EF4-FFF2-40B4-BE49-F238E27FC236}">
                <a16:creationId xmlns:a16="http://schemas.microsoft.com/office/drawing/2014/main" id="{1878E37C-3C29-44E8-B49D-D2652F4B7D3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0963" y="6635473"/>
            <a:ext cx="202797" cy="29784"/>
            <a:chOff x="5360" y="611"/>
            <a:chExt cx="606" cy="89"/>
          </a:xfrm>
          <a:solidFill>
            <a:schemeClr val="bg1"/>
          </a:solidFill>
        </p:grpSpPr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618EA69F-F932-45A1-AAC9-A354486380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0" y="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3" name="Freeform 25">
              <a:extLst>
                <a:ext uri="{FF2B5EF4-FFF2-40B4-BE49-F238E27FC236}">
                  <a16:creationId xmlns:a16="http://schemas.microsoft.com/office/drawing/2014/main" id="{B172FB41-6BDA-443B-9F1F-EBAC0E0C67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11" y="645"/>
              <a:ext cx="55" cy="55"/>
            </a:xfrm>
            <a:custGeom>
              <a:avLst/>
              <a:gdLst>
                <a:gd name="T0" fmla="*/ 277 w 345"/>
                <a:gd name="T1" fmla="*/ 68 h 345"/>
                <a:gd name="T2" fmla="*/ 320 w 345"/>
                <a:gd name="T3" fmla="*/ 172 h 345"/>
                <a:gd name="T4" fmla="*/ 277 w 345"/>
                <a:gd name="T5" fmla="*/ 278 h 345"/>
                <a:gd name="T6" fmla="*/ 172 w 345"/>
                <a:gd name="T7" fmla="*/ 322 h 345"/>
                <a:gd name="T8" fmla="*/ 67 w 345"/>
                <a:gd name="T9" fmla="*/ 278 h 345"/>
                <a:gd name="T10" fmla="*/ 24 w 345"/>
                <a:gd name="T11" fmla="*/ 172 h 345"/>
                <a:gd name="T12" fmla="*/ 67 w 345"/>
                <a:gd name="T13" fmla="*/ 68 h 345"/>
                <a:gd name="T14" fmla="*/ 172 w 345"/>
                <a:gd name="T15" fmla="*/ 23 h 345"/>
                <a:gd name="T16" fmla="*/ 277 w 345"/>
                <a:gd name="T17" fmla="*/ 68 h 345"/>
                <a:gd name="T18" fmla="*/ 295 w 345"/>
                <a:gd name="T19" fmla="*/ 50 h 345"/>
                <a:gd name="T20" fmla="*/ 172 w 345"/>
                <a:gd name="T21" fmla="*/ 0 h 345"/>
                <a:gd name="T22" fmla="*/ 51 w 345"/>
                <a:gd name="T23" fmla="*/ 50 h 345"/>
                <a:gd name="T24" fmla="*/ 0 w 345"/>
                <a:gd name="T25" fmla="*/ 172 h 345"/>
                <a:gd name="T26" fmla="*/ 50 w 345"/>
                <a:gd name="T27" fmla="*/ 295 h 345"/>
                <a:gd name="T28" fmla="*/ 172 w 345"/>
                <a:gd name="T29" fmla="*/ 345 h 345"/>
                <a:gd name="T30" fmla="*/ 295 w 345"/>
                <a:gd name="T31" fmla="*/ 295 h 345"/>
                <a:gd name="T32" fmla="*/ 345 w 345"/>
                <a:gd name="T33" fmla="*/ 172 h 345"/>
                <a:gd name="T34" fmla="*/ 295 w 345"/>
                <a:gd name="T35" fmla="*/ 50 h 345"/>
                <a:gd name="T36" fmla="*/ 198 w 345"/>
                <a:gd name="T37" fmla="*/ 164 h 345"/>
                <a:gd name="T38" fmla="*/ 166 w 345"/>
                <a:gd name="T39" fmla="*/ 168 h 345"/>
                <a:gd name="T40" fmla="*/ 136 w 345"/>
                <a:gd name="T41" fmla="*/ 168 h 345"/>
                <a:gd name="T42" fmla="*/ 136 w 345"/>
                <a:gd name="T43" fmla="*/ 100 h 345"/>
                <a:gd name="T44" fmla="*/ 164 w 345"/>
                <a:gd name="T45" fmla="*/ 100 h 345"/>
                <a:gd name="T46" fmla="*/ 205 w 345"/>
                <a:gd name="T47" fmla="*/ 107 h 345"/>
                <a:gd name="T48" fmla="*/ 217 w 345"/>
                <a:gd name="T49" fmla="*/ 134 h 345"/>
                <a:gd name="T50" fmla="*/ 198 w 345"/>
                <a:gd name="T51" fmla="*/ 164 h 345"/>
                <a:gd name="T52" fmla="*/ 103 w 345"/>
                <a:gd name="T53" fmla="*/ 266 h 345"/>
                <a:gd name="T54" fmla="*/ 136 w 345"/>
                <a:gd name="T55" fmla="*/ 266 h 345"/>
                <a:gd name="T56" fmla="*/ 136 w 345"/>
                <a:gd name="T57" fmla="*/ 192 h 345"/>
                <a:gd name="T58" fmla="*/ 162 w 345"/>
                <a:gd name="T59" fmla="*/ 192 h 345"/>
                <a:gd name="T60" fmla="*/ 200 w 345"/>
                <a:gd name="T61" fmla="*/ 198 h 345"/>
                <a:gd name="T62" fmla="*/ 217 w 345"/>
                <a:gd name="T63" fmla="*/ 241 h 345"/>
                <a:gd name="T64" fmla="*/ 217 w 345"/>
                <a:gd name="T65" fmla="*/ 256 h 345"/>
                <a:gd name="T66" fmla="*/ 218 w 345"/>
                <a:gd name="T67" fmla="*/ 262 h 345"/>
                <a:gd name="T68" fmla="*/ 218 w 345"/>
                <a:gd name="T69" fmla="*/ 265 h 345"/>
                <a:gd name="T70" fmla="*/ 219 w 345"/>
                <a:gd name="T71" fmla="*/ 266 h 345"/>
                <a:gd name="T72" fmla="*/ 250 w 345"/>
                <a:gd name="T73" fmla="*/ 266 h 345"/>
                <a:gd name="T74" fmla="*/ 249 w 345"/>
                <a:gd name="T75" fmla="*/ 264 h 345"/>
                <a:gd name="T76" fmla="*/ 247 w 345"/>
                <a:gd name="T77" fmla="*/ 254 h 345"/>
                <a:gd name="T78" fmla="*/ 247 w 345"/>
                <a:gd name="T79" fmla="*/ 240 h 345"/>
                <a:gd name="T80" fmla="*/ 247 w 345"/>
                <a:gd name="T81" fmla="*/ 226 h 345"/>
                <a:gd name="T82" fmla="*/ 237 w 345"/>
                <a:gd name="T83" fmla="*/ 197 h 345"/>
                <a:gd name="T84" fmla="*/ 204 w 345"/>
                <a:gd name="T85" fmla="*/ 178 h 345"/>
                <a:gd name="T86" fmla="*/ 231 w 345"/>
                <a:gd name="T87" fmla="*/ 169 h 345"/>
                <a:gd name="T88" fmla="*/ 250 w 345"/>
                <a:gd name="T89" fmla="*/ 132 h 345"/>
                <a:gd name="T90" fmla="*/ 220 w 345"/>
                <a:gd name="T91" fmla="*/ 84 h 345"/>
                <a:gd name="T92" fmla="*/ 169 w 345"/>
                <a:gd name="T93" fmla="*/ 77 h 345"/>
                <a:gd name="T94" fmla="*/ 103 w 345"/>
                <a:gd name="T95" fmla="*/ 77 h 345"/>
                <a:gd name="T96" fmla="*/ 103 w 345"/>
                <a:gd name="T97" fmla="*/ 266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5" h="345">
                  <a:moveTo>
                    <a:pt x="277" y="68"/>
                  </a:moveTo>
                  <a:cubicBezTo>
                    <a:pt x="306" y="96"/>
                    <a:pt x="320" y="131"/>
                    <a:pt x="320" y="172"/>
                  </a:cubicBezTo>
                  <a:cubicBezTo>
                    <a:pt x="320" y="213"/>
                    <a:pt x="306" y="249"/>
                    <a:pt x="277" y="278"/>
                  </a:cubicBezTo>
                  <a:cubicBezTo>
                    <a:pt x="248" y="307"/>
                    <a:pt x="213" y="322"/>
                    <a:pt x="172" y="322"/>
                  </a:cubicBezTo>
                  <a:cubicBezTo>
                    <a:pt x="131" y="322"/>
                    <a:pt x="96" y="307"/>
                    <a:pt x="67" y="278"/>
                  </a:cubicBezTo>
                  <a:cubicBezTo>
                    <a:pt x="38" y="249"/>
                    <a:pt x="24" y="213"/>
                    <a:pt x="24" y="172"/>
                  </a:cubicBezTo>
                  <a:cubicBezTo>
                    <a:pt x="24" y="131"/>
                    <a:pt x="38" y="96"/>
                    <a:pt x="67" y="68"/>
                  </a:cubicBezTo>
                  <a:cubicBezTo>
                    <a:pt x="96" y="38"/>
                    <a:pt x="131" y="23"/>
                    <a:pt x="172" y="23"/>
                  </a:cubicBezTo>
                  <a:cubicBezTo>
                    <a:pt x="213" y="23"/>
                    <a:pt x="248" y="38"/>
                    <a:pt x="277" y="68"/>
                  </a:cubicBezTo>
                  <a:close/>
                  <a:moveTo>
                    <a:pt x="295" y="50"/>
                  </a:moveTo>
                  <a:cubicBezTo>
                    <a:pt x="261" y="17"/>
                    <a:pt x="220" y="0"/>
                    <a:pt x="172" y="0"/>
                  </a:cubicBezTo>
                  <a:cubicBezTo>
                    <a:pt x="125" y="0"/>
                    <a:pt x="84" y="17"/>
                    <a:pt x="51" y="50"/>
                  </a:cubicBezTo>
                  <a:cubicBezTo>
                    <a:pt x="17" y="84"/>
                    <a:pt x="0" y="125"/>
                    <a:pt x="0" y="172"/>
                  </a:cubicBezTo>
                  <a:cubicBezTo>
                    <a:pt x="0" y="220"/>
                    <a:pt x="17" y="261"/>
                    <a:pt x="50" y="295"/>
                  </a:cubicBezTo>
                  <a:cubicBezTo>
                    <a:pt x="83" y="329"/>
                    <a:pt x="124" y="345"/>
                    <a:pt x="172" y="345"/>
                  </a:cubicBezTo>
                  <a:cubicBezTo>
                    <a:pt x="220" y="345"/>
                    <a:pt x="261" y="329"/>
                    <a:pt x="295" y="295"/>
                  </a:cubicBezTo>
                  <a:cubicBezTo>
                    <a:pt x="328" y="261"/>
                    <a:pt x="345" y="220"/>
                    <a:pt x="345" y="172"/>
                  </a:cubicBezTo>
                  <a:cubicBezTo>
                    <a:pt x="345" y="124"/>
                    <a:pt x="328" y="84"/>
                    <a:pt x="295" y="50"/>
                  </a:cubicBezTo>
                  <a:close/>
                  <a:moveTo>
                    <a:pt x="198" y="164"/>
                  </a:moveTo>
                  <a:cubicBezTo>
                    <a:pt x="191" y="167"/>
                    <a:pt x="180" y="168"/>
                    <a:pt x="166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83" y="100"/>
                    <a:pt x="196" y="102"/>
                    <a:pt x="205" y="107"/>
                  </a:cubicBezTo>
                  <a:cubicBezTo>
                    <a:pt x="213" y="112"/>
                    <a:pt x="217" y="121"/>
                    <a:pt x="217" y="134"/>
                  </a:cubicBezTo>
                  <a:cubicBezTo>
                    <a:pt x="217" y="149"/>
                    <a:pt x="211" y="159"/>
                    <a:pt x="198" y="164"/>
                  </a:cubicBezTo>
                  <a:close/>
                  <a:moveTo>
                    <a:pt x="103" y="266"/>
                  </a:moveTo>
                  <a:cubicBezTo>
                    <a:pt x="136" y="266"/>
                    <a:pt x="136" y="266"/>
                    <a:pt x="136" y="266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2" y="192"/>
                    <a:pt x="162" y="192"/>
                    <a:pt x="162" y="192"/>
                  </a:cubicBezTo>
                  <a:cubicBezTo>
                    <a:pt x="180" y="192"/>
                    <a:pt x="192" y="193"/>
                    <a:pt x="200" y="198"/>
                  </a:cubicBezTo>
                  <a:cubicBezTo>
                    <a:pt x="211" y="205"/>
                    <a:pt x="217" y="219"/>
                    <a:pt x="217" y="241"/>
                  </a:cubicBezTo>
                  <a:cubicBezTo>
                    <a:pt x="217" y="256"/>
                    <a:pt x="217" y="256"/>
                    <a:pt x="217" y="256"/>
                  </a:cubicBezTo>
                  <a:cubicBezTo>
                    <a:pt x="218" y="262"/>
                    <a:pt x="218" y="262"/>
                    <a:pt x="218" y="262"/>
                  </a:cubicBezTo>
                  <a:cubicBezTo>
                    <a:pt x="218" y="263"/>
                    <a:pt x="218" y="264"/>
                    <a:pt x="218" y="265"/>
                  </a:cubicBezTo>
                  <a:cubicBezTo>
                    <a:pt x="219" y="265"/>
                    <a:pt x="219" y="266"/>
                    <a:pt x="219" y="266"/>
                  </a:cubicBezTo>
                  <a:cubicBezTo>
                    <a:pt x="250" y="266"/>
                    <a:pt x="250" y="266"/>
                    <a:pt x="250" y="266"/>
                  </a:cubicBezTo>
                  <a:cubicBezTo>
                    <a:pt x="249" y="264"/>
                    <a:pt x="249" y="264"/>
                    <a:pt x="249" y="264"/>
                  </a:cubicBezTo>
                  <a:cubicBezTo>
                    <a:pt x="248" y="263"/>
                    <a:pt x="248" y="259"/>
                    <a:pt x="247" y="254"/>
                  </a:cubicBezTo>
                  <a:cubicBezTo>
                    <a:pt x="247" y="249"/>
                    <a:pt x="247" y="244"/>
                    <a:pt x="247" y="240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47" y="217"/>
                    <a:pt x="244" y="207"/>
                    <a:pt x="237" y="197"/>
                  </a:cubicBezTo>
                  <a:cubicBezTo>
                    <a:pt x="230" y="187"/>
                    <a:pt x="219" y="181"/>
                    <a:pt x="204" y="178"/>
                  </a:cubicBezTo>
                  <a:cubicBezTo>
                    <a:pt x="216" y="176"/>
                    <a:pt x="225" y="173"/>
                    <a:pt x="231" y="169"/>
                  </a:cubicBezTo>
                  <a:cubicBezTo>
                    <a:pt x="244" y="161"/>
                    <a:pt x="250" y="148"/>
                    <a:pt x="250" y="132"/>
                  </a:cubicBezTo>
                  <a:cubicBezTo>
                    <a:pt x="250" y="108"/>
                    <a:pt x="240" y="92"/>
                    <a:pt x="220" y="84"/>
                  </a:cubicBezTo>
                  <a:cubicBezTo>
                    <a:pt x="210" y="79"/>
                    <a:pt x="192" y="77"/>
                    <a:pt x="169" y="77"/>
                  </a:cubicBezTo>
                  <a:cubicBezTo>
                    <a:pt x="103" y="77"/>
                    <a:pt x="103" y="77"/>
                    <a:pt x="103" y="77"/>
                  </a:cubicBezTo>
                  <a:lnTo>
                    <a:pt x="103" y="2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12B3B080-DD61-4C84-B31B-15398FE21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0" y="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46261E6-6555-4DF8-87DB-88B7F92D7C71}"/>
              </a:ext>
            </a:extLst>
          </p:cNvPr>
          <p:cNvSpPr txBox="1"/>
          <p:nvPr userDrawn="1"/>
        </p:nvSpPr>
        <p:spPr>
          <a:xfrm>
            <a:off x="6805" y="6501327"/>
            <a:ext cx="567398" cy="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750" b="1" kern="100" cap="all" spc="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750" b="1" kern="100" cap="all" spc="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ooter Placeholder 10">
            <a:extLst>
              <a:ext uri="{FF2B5EF4-FFF2-40B4-BE49-F238E27FC236}">
                <a16:creationId xmlns:a16="http://schemas.microsoft.com/office/drawing/2014/main" id="{ED7CF872-DA1B-4180-9987-CF46F16AB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7043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: Iri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1543B27-30F5-49F3-A344-80EEF4BE7A1D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56241" y="457200"/>
            <a:ext cx="11273866" cy="57878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4000" b="1" kern="100" spc="-1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85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800" b="1" kern="100" cap="none" spc="-2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000" b="0" cap="none" baseline="0">
                <a:solidFill>
                  <a:schemeClr val="bg1"/>
                </a:solidFill>
                <a:latin typeface="+mj-lt"/>
              </a:defRPr>
            </a:lvl3pPr>
            <a:lvl4pPr marL="342900" indent="-34290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000" b="0" cap="none" baseline="0">
                <a:solidFill>
                  <a:schemeClr val="bg1"/>
                </a:solidFill>
                <a:latin typeface="+mj-lt"/>
              </a:defRPr>
            </a:lvl4pPr>
            <a:lvl5pPr marL="342900" indent="-34290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000" b="0" cap="none" baseline="0">
                <a:solidFill>
                  <a:schemeClr val="bg1"/>
                </a:solidFill>
                <a:latin typeface="+mj-lt"/>
              </a:defRPr>
            </a:lvl5pPr>
            <a:lvl6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6pPr>
            <a:lvl7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7pPr>
            <a:lvl8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8pPr>
            <a:lvl9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219815-3AF8-40BA-A825-ECB2B3C0CB15}"/>
              </a:ext>
            </a:extLst>
          </p:cNvPr>
          <p:cNvSpPr txBox="1"/>
          <p:nvPr userDrawn="1"/>
        </p:nvSpPr>
        <p:spPr>
          <a:xfrm>
            <a:off x="6805" y="6501327"/>
            <a:ext cx="567398" cy="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750" b="1" kern="100" cap="all" spc="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750" b="1" kern="100" cap="all" spc="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ooter Placeholder 10">
            <a:extLst>
              <a:ext uri="{FF2B5EF4-FFF2-40B4-BE49-F238E27FC236}">
                <a16:creationId xmlns:a16="http://schemas.microsoft.com/office/drawing/2014/main" id="{C1156D6D-110F-4A8F-9FA1-B39441F88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163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subhead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4552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9606EA-FADA-4FE6-87E6-E09757D0B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67112"/>
            <a:ext cx="5463540" cy="43257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0CA3985-E3DD-4612-804A-CEB02709C77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68212" y="1967112"/>
            <a:ext cx="5463540" cy="43257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4A26347B-2021-4942-92C1-51B7B994D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676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: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1543B27-30F5-49F3-A344-80EEF4BE7A1D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57199" y="457200"/>
            <a:ext cx="11273866" cy="57881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4000" b="1" kern="100" spc="-1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>
              <a:lnSpc>
                <a:spcPct val="85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sz="1800" b="1" kern="100" cap="none" spc="-2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000" b="0" cap="none" baseline="0">
                <a:solidFill>
                  <a:schemeClr val="bg1"/>
                </a:solidFill>
                <a:latin typeface="+mj-lt"/>
              </a:defRPr>
            </a:lvl3pPr>
            <a:lvl4pPr marL="342900" indent="-34290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000" b="0" cap="none" baseline="0">
                <a:solidFill>
                  <a:schemeClr val="bg1"/>
                </a:solidFill>
                <a:latin typeface="+mj-lt"/>
              </a:defRPr>
            </a:lvl4pPr>
            <a:lvl5pPr marL="342900" indent="-34290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000" b="0" cap="none" baseline="0">
                <a:solidFill>
                  <a:schemeClr val="bg1"/>
                </a:solidFill>
                <a:latin typeface="+mj-lt"/>
              </a:defRPr>
            </a:lvl5pPr>
            <a:lvl6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6pPr>
            <a:lvl7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7pPr>
            <a:lvl8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8pPr>
            <a:lvl9pPr marL="285750" indent="-28575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2200" b="0" cap="none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7DB76F-CCB3-47C1-AF42-0D03EA13B15C}"/>
              </a:ext>
            </a:extLst>
          </p:cNvPr>
          <p:cNvSpPr txBox="1"/>
          <p:nvPr userDrawn="1"/>
        </p:nvSpPr>
        <p:spPr>
          <a:xfrm>
            <a:off x="681343" y="6501327"/>
            <a:ext cx="730016" cy="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r>
              <a:rPr lang="en-US" sz="750" kern="100" cap="all" spc="1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750" kern="100" cap="all" spc="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F5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EF541F-1C82-499B-934A-42273E9FFE20}"/>
              </a:ext>
            </a:extLst>
          </p:cNvPr>
          <p:cNvSpPr txBox="1"/>
          <p:nvPr userDrawn="1"/>
        </p:nvSpPr>
        <p:spPr>
          <a:xfrm>
            <a:off x="6805" y="6501327"/>
            <a:ext cx="567398" cy="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750" b="1" kern="100" cap="all" spc="5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750" b="1" kern="100" cap="all" spc="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1EB56CC3-93B6-4BEB-9E54-9E5281DC1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216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836E480-E42E-4AF7-9F2C-0D6D6C9E201E}"/>
              </a:ext>
            </a:extLst>
          </p:cNvPr>
          <p:cNvSpPr/>
          <p:nvPr userDrawn="1"/>
        </p:nvSpPr>
        <p:spPr>
          <a:xfrm>
            <a:off x="6093265" y="0"/>
            <a:ext cx="60987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US" kern="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8AD9881D-B00A-4247-8DF7-BEE9578ADB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093264" y="0"/>
            <a:ext cx="6098736" cy="6858000"/>
          </a:xfrm>
          <a:prstGeom prst="rect">
            <a:avLst/>
          </a:prstGeom>
          <a:noFill/>
        </p:spPr>
        <p:txBody>
          <a:bodyPr lIns="274320" tIns="274320" rIns="274320" bIns="274320"/>
          <a:lstStyle>
            <a:lvl1pPr algn="ctr">
              <a:buNone/>
              <a:defRPr sz="1800"/>
            </a:lvl1pPr>
          </a:lstStyle>
          <a:p>
            <a:r>
              <a:rPr lang="en-US" dirty="0"/>
              <a:t>Click icon below to insert a photo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B74AC72-DDAB-49D1-8286-ABBA64795E3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9223" y="1967113"/>
            <a:ext cx="5164134" cy="431938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70FF31-9141-4408-B4D2-D6D12498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176157" cy="7539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88866E84-0A57-4668-B531-68C5A5DC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20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93922-250C-D740-A91E-0F1BF41B61A8}"/>
              </a:ext>
            </a:extLst>
          </p:cNvPr>
          <p:cNvSpPr/>
          <p:nvPr userDrawn="1"/>
        </p:nvSpPr>
        <p:spPr>
          <a:xfrm>
            <a:off x="0" y="0"/>
            <a:ext cx="60987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US" kern="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2524182-F3AA-A449-A811-1F42DD3BE45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-2736" y="0"/>
            <a:ext cx="6098736" cy="6857999"/>
          </a:xfrm>
          <a:prstGeom prst="rect">
            <a:avLst/>
          </a:prstGeom>
          <a:noFill/>
        </p:spPr>
        <p:txBody>
          <a:bodyPr lIns="274320" tIns="274320" rIns="274320" bIns="274320"/>
          <a:lstStyle>
            <a:lvl1pPr algn="ctr">
              <a:buNone/>
              <a:defRPr sz="1800"/>
            </a:lvl1pPr>
          </a:lstStyle>
          <a:p>
            <a:r>
              <a:rPr lang="en-US" dirty="0"/>
              <a:t>Click icon below to insert a photo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477760C-3274-4510-B4C1-514FA1F1FE3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0667" y="1967113"/>
            <a:ext cx="5164134" cy="4319388"/>
          </a:xfrm>
          <a:prstGeom prst="rect">
            <a:avLst/>
          </a:prstGeom>
        </p:spPr>
        <p:txBody>
          <a:bodyPr/>
          <a:lstStyle>
            <a:lvl1pPr>
              <a:defRPr u="sng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u="sng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u="sng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u="sng">
                <a:latin typeface="Verdana" panose="020B0604030504040204" pitchFamily="34" charset="0"/>
                <a:ea typeface="Verdana" panose="020B060403050404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0EF53-26EC-4206-AAE1-524C87D74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616" y="457200"/>
            <a:ext cx="5176215" cy="7539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D0CEDF-2327-4D21-9626-EA64C1D6F841}"/>
              </a:ext>
            </a:extLst>
          </p:cNvPr>
          <p:cNvSpPr txBox="1"/>
          <p:nvPr userDrawn="1"/>
        </p:nvSpPr>
        <p:spPr>
          <a:xfrm>
            <a:off x="6805" y="6501327"/>
            <a:ext cx="567398" cy="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750" b="1" kern="100" cap="all" spc="5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750" b="1" kern="100" cap="all" spc="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720ECF2C-9E27-4F25-919C-9D1327729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61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FDF3E6-324E-4875-8242-D42D701A6E9E}"/>
              </a:ext>
            </a:extLst>
          </p:cNvPr>
          <p:cNvSpPr/>
          <p:nvPr userDrawn="1"/>
        </p:nvSpPr>
        <p:spPr bwMode="ltGray"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61974F-83C6-4B8C-A611-F52ADE4EAD7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590906" y="457200"/>
            <a:ext cx="5140845" cy="58293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E8E56E7-3501-43C0-8E56-CED7C59FB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223" y="1967112"/>
            <a:ext cx="4856688" cy="4139385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CAC042-5DC9-4769-B7E8-FF597DC94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176215" cy="75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FC488A-D654-4C07-AA57-BD13BC912E3C}"/>
              </a:ext>
            </a:extLst>
          </p:cNvPr>
          <p:cNvSpPr txBox="1"/>
          <p:nvPr userDrawn="1"/>
        </p:nvSpPr>
        <p:spPr>
          <a:xfrm>
            <a:off x="6805" y="6501327"/>
            <a:ext cx="567398" cy="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750" b="1" kern="100" cap="all" spc="5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750" b="1" kern="100" cap="all" spc="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3EFFD462-0D5B-4804-ABA3-5F8AD08EE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876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debar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FDF3E6-324E-4875-8242-D42D701A6E9E}"/>
              </a:ext>
            </a:extLst>
          </p:cNvPr>
          <p:cNvSpPr/>
          <p:nvPr userDrawn="1"/>
        </p:nvSpPr>
        <p:spPr bwMode="ltGray"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61974F-83C6-4B8C-A611-F52ADE4EAD7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590906" y="457200"/>
            <a:ext cx="5140845" cy="58293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E8E56E7-3501-43C0-8E56-CED7C59FB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223" y="1967112"/>
            <a:ext cx="4856688" cy="4139385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CAC042-5DC9-4769-B7E8-FF597DC94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176215" cy="7539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FC488A-D654-4C07-AA57-BD13BC912E3C}"/>
              </a:ext>
            </a:extLst>
          </p:cNvPr>
          <p:cNvSpPr txBox="1"/>
          <p:nvPr userDrawn="1"/>
        </p:nvSpPr>
        <p:spPr>
          <a:xfrm>
            <a:off x="6805" y="6501327"/>
            <a:ext cx="567398" cy="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750" b="1" kern="100" cap="all" spc="5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750" b="1" kern="100" cap="all" spc="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3EFFD462-0D5B-4804-ABA3-5F8AD08EE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181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one-thir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836E480-E42E-4AF7-9F2C-0D6D6C9E201E}"/>
              </a:ext>
            </a:extLst>
          </p:cNvPr>
          <p:cNvSpPr/>
          <p:nvPr userDrawn="1"/>
        </p:nvSpPr>
        <p:spPr>
          <a:xfrm>
            <a:off x="9521952" y="0"/>
            <a:ext cx="26700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US" kern="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B74AC72-DDAB-49D1-8286-ABBA64795E3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9223" y="1795663"/>
            <a:ext cx="8511004" cy="44051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70FF31-9141-4408-B4D2-D6D12498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8530819" cy="7539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14E68320-68D4-4D4A-B0BF-87FB8DFCD5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  <p:pic>
        <p:nvPicPr>
          <p:cNvPr id="4" name="Picture 3" descr="A yellow truck with a white box on it&#10;&#10;Description automatically generated">
            <a:extLst>
              <a:ext uri="{FF2B5EF4-FFF2-40B4-BE49-F238E27FC236}">
                <a16:creationId xmlns:a16="http://schemas.microsoft.com/office/drawing/2014/main" id="{C0FEE9A1-FB7E-0FB7-F67A-1183582F2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708" y="0"/>
            <a:ext cx="2737292" cy="180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98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one-thir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836E480-E42E-4AF7-9F2C-0D6D6C9E201E}"/>
              </a:ext>
            </a:extLst>
          </p:cNvPr>
          <p:cNvSpPr/>
          <p:nvPr userDrawn="1"/>
        </p:nvSpPr>
        <p:spPr>
          <a:xfrm>
            <a:off x="0" y="0"/>
            <a:ext cx="267004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US" kern="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70FF31-9141-4408-B4D2-D6D12498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340" y="457200"/>
            <a:ext cx="8583742" cy="7539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DCCB35-B199-4CD6-9364-CF60DE40A9B6}"/>
              </a:ext>
            </a:extLst>
          </p:cNvPr>
          <p:cNvSpPr txBox="1"/>
          <p:nvPr userDrawn="1"/>
        </p:nvSpPr>
        <p:spPr>
          <a:xfrm>
            <a:off x="6805" y="6501327"/>
            <a:ext cx="567398" cy="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750" b="1" kern="100" cap="all" spc="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750" b="1" kern="100" cap="all" spc="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3110C2C1-9BAC-48C6-872D-0DBFE4DB2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  <p:pic>
        <p:nvPicPr>
          <p:cNvPr id="2" name="Picture 1" descr="A yellow truck with a white box on it&#10;&#10;Description automatically generated">
            <a:extLst>
              <a:ext uri="{FF2B5EF4-FFF2-40B4-BE49-F238E27FC236}">
                <a16:creationId xmlns:a16="http://schemas.microsoft.com/office/drawing/2014/main" id="{31E964AF-0776-5388-A824-5785C11ED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44" y="-66720"/>
            <a:ext cx="2737292" cy="180183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8A0B05-D9CD-DC09-1538-3F08778B11E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187709" y="1836467"/>
            <a:ext cx="8511004" cy="44051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55748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one-thir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836E480-E42E-4AF7-9F2C-0D6D6C9E201E}"/>
              </a:ext>
            </a:extLst>
          </p:cNvPr>
          <p:cNvSpPr/>
          <p:nvPr userDrawn="1"/>
        </p:nvSpPr>
        <p:spPr>
          <a:xfrm>
            <a:off x="9521952" y="0"/>
            <a:ext cx="26700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US" kern="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70FF31-9141-4408-B4D2-D6D12498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8530819" cy="7539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14E68320-68D4-4D4A-B0BF-87FB8DFCD5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  <p:pic>
        <p:nvPicPr>
          <p:cNvPr id="4" name="Picture 3" descr="A yellow truck with a white box on it&#10;&#10;Description automatically generated">
            <a:extLst>
              <a:ext uri="{FF2B5EF4-FFF2-40B4-BE49-F238E27FC236}">
                <a16:creationId xmlns:a16="http://schemas.microsoft.com/office/drawing/2014/main" id="{C0FEE9A1-FB7E-0FB7-F67A-1183582F2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708" y="0"/>
            <a:ext cx="2737292" cy="180183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7EF1D81-FC7F-1872-67D5-F9909783685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9223" y="1795663"/>
            <a:ext cx="8511004" cy="44051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0281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0CA2B1-43F3-4E5A-8642-E7EF9DF675DC}"/>
              </a:ext>
            </a:extLst>
          </p:cNvPr>
          <p:cNvSpPr/>
          <p:nvPr userDrawn="1"/>
        </p:nvSpPr>
        <p:spPr>
          <a:xfrm>
            <a:off x="0" y="0"/>
            <a:ext cx="12192000" cy="23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US" kern="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89772A-5773-574A-B6F8-FE6EE18F52EE}"/>
              </a:ext>
            </a:extLst>
          </p:cNvPr>
          <p:cNvSpPr/>
          <p:nvPr userDrawn="1"/>
        </p:nvSpPr>
        <p:spPr>
          <a:xfrm>
            <a:off x="0" y="0"/>
            <a:ext cx="12188952" cy="4572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91C8EB-2EC7-7348-A790-C3B94928DB0F}"/>
              </a:ext>
            </a:extLst>
          </p:cNvPr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9DCA21-A80E-C740-8D95-E40B577291A6}"/>
              </a:ext>
            </a:extLst>
          </p:cNvPr>
          <p:cNvSpPr/>
          <p:nvPr userDrawn="1"/>
        </p:nvSpPr>
        <p:spPr>
          <a:xfrm rot="5400000">
            <a:off x="-3200400" y="3200400"/>
            <a:ext cx="6858000" cy="4572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2B2B15-B649-C945-8F45-B73BCE1D96D3}"/>
              </a:ext>
            </a:extLst>
          </p:cNvPr>
          <p:cNvSpPr/>
          <p:nvPr userDrawn="1"/>
        </p:nvSpPr>
        <p:spPr>
          <a:xfrm rot="5400000">
            <a:off x="8534400" y="3200400"/>
            <a:ext cx="6858000" cy="4572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2BD637-13E9-E14F-B2BA-CCCBD0753859}"/>
              </a:ext>
            </a:extLst>
          </p:cNvPr>
          <p:cNvSpPr/>
          <p:nvPr userDrawn="1"/>
        </p:nvSpPr>
        <p:spPr>
          <a:xfrm>
            <a:off x="-687" y="1512321"/>
            <a:ext cx="12188952" cy="4572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919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: 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truck with a white box on it&#10;&#10;Description automatically generated">
            <a:extLst>
              <a:ext uri="{FF2B5EF4-FFF2-40B4-BE49-F238E27FC236}">
                <a16:creationId xmlns:a16="http://schemas.microsoft.com/office/drawing/2014/main" id="{82FA5A82-0970-BEC2-CE9F-ED16809AA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9709" y="2062274"/>
            <a:ext cx="4152583" cy="273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9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subhead: Two content weight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4552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A025CA9-E115-4D52-8789-5A3534668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478" y="1967113"/>
            <a:ext cx="7390273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53492ED-1851-4AF7-BFB3-E3A888CEEF8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7200" y="1967113"/>
            <a:ext cx="3538497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A113D465-78B8-4352-8A52-982DE49E0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199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: Deep Lak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2">
            <a:extLst>
              <a:ext uri="{FF2B5EF4-FFF2-40B4-BE49-F238E27FC236}">
                <a16:creationId xmlns:a16="http://schemas.microsoft.com/office/drawing/2014/main" id="{28E4689E-066C-40CE-964D-BA4EBB3542C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180470" y="4130437"/>
            <a:ext cx="2011696" cy="295447"/>
            <a:chOff x="5360" y="611"/>
            <a:chExt cx="606" cy="89"/>
          </a:xfrm>
        </p:grpSpPr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B9AF8A63-6FFF-4C2F-883E-76FDE7D496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0" y="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17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0B34BBF5-94F1-4633-93DF-D1C74D7E80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11" y="645"/>
              <a:ext cx="55" cy="55"/>
            </a:xfrm>
            <a:custGeom>
              <a:avLst/>
              <a:gdLst>
                <a:gd name="T0" fmla="*/ 277 w 345"/>
                <a:gd name="T1" fmla="*/ 68 h 345"/>
                <a:gd name="T2" fmla="*/ 320 w 345"/>
                <a:gd name="T3" fmla="*/ 172 h 345"/>
                <a:gd name="T4" fmla="*/ 277 w 345"/>
                <a:gd name="T5" fmla="*/ 278 h 345"/>
                <a:gd name="T6" fmla="*/ 172 w 345"/>
                <a:gd name="T7" fmla="*/ 322 h 345"/>
                <a:gd name="T8" fmla="*/ 67 w 345"/>
                <a:gd name="T9" fmla="*/ 278 h 345"/>
                <a:gd name="T10" fmla="*/ 24 w 345"/>
                <a:gd name="T11" fmla="*/ 172 h 345"/>
                <a:gd name="T12" fmla="*/ 67 w 345"/>
                <a:gd name="T13" fmla="*/ 68 h 345"/>
                <a:gd name="T14" fmla="*/ 172 w 345"/>
                <a:gd name="T15" fmla="*/ 23 h 345"/>
                <a:gd name="T16" fmla="*/ 277 w 345"/>
                <a:gd name="T17" fmla="*/ 68 h 345"/>
                <a:gd name="T18" fmla="*/ 295 w 345"/>
                <a:gd name="T19" fmla="*/ 50 h 345"/>
                <a:gd name="T20" fmla="*/ 172 w 345"/>
                <a:gd name="T21" fmla="*/ 0 h 345"/>
                <a:gd name="T22" fmla="*/ 51 w 345"/>
                <a:gd name="T23" fmla="*/ 50 h 345"/>
                <a:gd name="T24" fmla="*/ 0 w 345"/>
                <a:gd name="T25" fmla="*/ 172 h 345"/>
                <a:gd name="T26" fmla="*/ 50 w 345"/>
                <a:gd name="T27" fmla="*/ 295 h 345"/>
                <a:gd name="T28" fmla="*/ 172 w 345"/>
                <a:gd name="T29" fmla="*/ 345 h 345"/>
                <a:gd name="T30" fmla="*/ 295 w 345"/>
                <a:gd name="T31" fmla="*/ 295 h 345"/>
                <a:gd name="T32" fmla="*/ 345 w 345"/>
                <a:gd name="T33" fmla="*/ 172 h 345"/>
                <a:gd name="T34" fmla="*/ 295 w 345"/>
                <a:gd name="T35" fmla="*/ 50 h 345"/>
                <a:gd name="T36" fmla="*/ 198 w 345"/>
                <a:gd name="T37" fmla="*/ 164 h 345"/>
                <a:gd name="T38" fmla="*/ 166 w 345"/>
                <a:gd name="T39" fmla="*/ 168 h 345"/>
                <a:gd name="T40" fmla="*/ 136 w 345"/>
                <a:gd name="T41" fmla="*/ 168 h 345"/>
                <a:gd name="T42" fmla="*/ 136 w 345"/>
                <a:gd name="T43" fmla="*/ 100 h 345"/>
                <a:gd name="T44" fmla="*/ 164 w 345"/>
                <a:gd name="T45" fmla="*/ 100 h 345"/>
                <a:gd name="T46" fmla="*/ 205 w 345"/>
                <a:gd name="T47" fmla="*/ 107 h 345"/>
                <a:gd name="T48" fmla="*/ 217 w 345"/>
                <a:gd name="T49" fmla="*/ 134 h 345"/>
                <a:gd name="T50" fmla="*/ 198 w 345"/>
                <a:gd name="T51" fmla="*/ 164 h 345"/>
                <a:gd name="T52" fmla="*/ 103 w 345"/>
                <a:gd name="T53" fmla="*/ 266 h 345"/>
                <a:gd name="T54" fmla="*/ 136 w 345"/>
                <a:gd name="T55" fmla="*/ 266 h 345"/>
                <a:gd name="T56" fmla="*/ 136 w 345"/>
                <a:gd name="T57" fmla="*/ 192 h 345"/>
                <a:gd name="T58" fmla="*/ 162 w 345"/>
                <a:gd name="T59" fmla="*/ 192 h 345"/>
                <a:gd name="T60" fmla="*/ 200 w 345"/>
                <a:gd name="T61" fmla="*/ 198 h 345"/>
                <a:gd name="T62" fmla="*/ 217 w 345"/>
                <a:gd name="T63" fmla="*/ 241 h 345"/>
                <a:gd name="T64" fmla="*/ 217 w 345"/>
                <a:gd name="T65" fmla="*/ 256 h 345"/>
                <a:gd name="T66" fmla="*/ 218 w 345"/>
                <a:gd name="T67" fmla="*/ 262 h 345"/>
                <a:gd name="T68" fmla="*/ 218 w 345"/>
                <a:gd name="T69" fmla="*/ 265 h 345"/>
                <a:gd name="T70" fmla="*/ 219 w 345"/>
                <a:gd name="T71" fmla="*/ 266 h 345"/>
                <a:gd name="T72" fmla="*/ 250 w 345"/>
                <a:gd name="T73" fmla="*/ 266 h 345"/>
                <a:gd name="T74" fmla="*/ 249 w 345"/>
                <a:gd name="T75" fmla="*/ 264 h 345"/>
                <a:gd name="T76" fmla="*/ 247 w 345"/>
                <a:gd name="T77" fmla="*/ 254 h 345"/>
                <a:gd name="T78" fmla="*/ 247 w 345"/>
                <a:gd name="T79" fmla="*/ 240 h 345"/>
                <a:gd name="T80" fmla="*/ 247 w 345"/>
                <a:gd name="T81" fmla="*/ 226 h 345"/>
                <a:gd name="T82" fmla="*/ 237 w 345"/>
                <a:gd name="T83" fmla="*/ 197 h 345"/>
                <a:gd name="T84" fmla="*/ 204 w 345"/>
                <a:gd name="T85" fmla="*/ 178 h 345"/>
                <a:gd name="T86" fmla="*/ 231 w 345"/>
                <a:gd name="T87" fmla="*/ 169 h 345"/>
                <a:gd name="T88" fmla="*/ 250 w 345"/>
                <a:gd name="T89" fmla="*/ 132 h 345"/>
                <a:gd name="T90" fmla="*/ 220 w 345"/>
                <a:gd name="T91" fmla="*/ 84 h 345"/>
                <a:gd name="T92" fmla="*/ 169 w 345"/>
                <a:gd name="T93" fmla="*/ 77 h 345"/>
                <a:gd name="T94" fmla="*/ 103 w 345"/>
                <a:gd name="T95" fmla="*/ 77 h 345"/>
                <a:gd name="T96" fmla="*/ 103 w 345"/>
                <a:gd name="T97" fmla="*/ 266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5" h="345">
                  <a:moveTo>
                    <a:pt x="277" y="68"/>
                  </a:moveTo>
                  <a:cubicBezTo>
                    <a:pt x="306" y="96"/>
                    <a:pt x="320" y="131"/>
                    <a:pt x="320" y="172"/>
                  </a:cubicBezTo>
                  <a:cubicBezTo>
                    <a:pt x="320" y="213"/>
                    <a:pt x="306" y="249"/>
                    <a:pt x="277" y="278"/>
                  </a:cubicBezTo>
                  <a:cubicBezTo>
                    <a:pt x="248" y="307"/>
                    <a:pt x="213" y="322"/>
                    <a:pt x="172" y="322"/>
                  </a:cubicBezTo>
                  <a:cubicBezTo>
                    <a:pt x="131" y="322"/>
                    <a:pt x="96" y="307"/>
                    <a:pt x="67" y="278"/>
                  </a:cubicBezTo>
                  <a:cubicBezTo>
                    <a:pt x="38" y="249"/>
                    <a:pt x="24" y="213"/>
                    <a:pt x="24" y="172"/>
                  </a:cubicBezTo>
                  <a:cubicBezTo>
                    <a:pt x="24" y="131"/>
                    <a:pt x="38" y="96"/>
                    <a:pt x="67" y="68"/>
                  </a:cubicBezTo>
                  <a:cubicBezTo>
                    <a:pt x="96" y="38"/>
                    <a:pt x="131" y="23"/>
                    <a:pt x="172" y="23"/>
                  </a:cubicBezTo>
                  <a:cubicBezTo>
                    <a:pt x="213" y="23"/>
                    <a:pt x="248" y="38"/>
                    <a:pt x="277" y="68"/>
                  </a:cubicBezTo>
                  <a:close/>
                  <a:moveTo>
                    <a:pt x="295" y="50"/>
                  </a:moveTo>
                  <a:cubicBezTo>
                    <a:pt x="261" y="17"/>
                    <a:pt x="220" y="0"/>
                    <a:pt x="172" y="0"/>
                  </a:cubicBezTo>
                  <a:cubicBezTo>
                    <a:pt x="125" y="0"/>
                    <a:pt x="84" y="17"/>
                    <a:pt x="51" y="50"/>
                  </a:cubicBezTo>
                  <a:cubicBezTo>
                    <a:pt x="17" y="84"/>
                    <a:pt x="0" y="125"/>
                    <a:pt x="0" y="172"/>
                  </a:cubicBezTo>
                  <a:cubicBezTo>
                    <a:pt x="0" y="220"/>
                    <a:pt x="17" y="261"/>
                    <a:pt x="50" y="295"/>
                  </a:cubicBezTo>
                  <a:cubicBezTo>
                    <a:pt x="83" y="329"/>
                    <a:pt x="124" y="345"/>
                    <a:pt x="172" y="345"/>
                  </a:cubicBezTo>
                  <a:cubicBezTo>
                    <a:pt x="220" y="345"/>
                    <a:pt x="261" y="329"/>
                    <a:pt x="295" y="295"/>
                  </a:cubicBezTo>
                  <a:cubicBezTo>
                    <a:pt x="328" y="261"/>
                    <a:pt x="345" y="220"/>
                    <a:pt x="345" y="172"/>
                  </a:cubicBezTo>
                  <a:cubicBezTo>
                    <a:pt x="345" y="124"/>
                    <a:pt x="328" y="84"/>
                    <a:pt x="295" y="50"/>
                  </a:cubicBezTo>
                  <a:close/>
                  <a:moveTo>
                    <a:pt x="198" y="164"/>
                  </a:moveTo>
                  <a:cubicBezTo>
                    <a:pt x="191" y="167"/>
                    <a:pt x="180" y="168"/>
                    <a:pt x="166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83" y="100"/>
                    <a:pt x="196" y="102"/>
                    <a:pt x="205" y="107"/>
                  </a:cubicBezTo>
                  <a:cubicBezTo>
                    <a:pt x="213" y="112"/>
                    <a:pt x="217" y="121"/>
                    <a:pt x="217" y="134"/>
                  </a:cubicBezTo>
                  <a:cubicBezTo>
                    <a:pt x="217" y="149"/>
                    <a:pt x="211" y="159"/>
                    <a:pt x="198" y="164"/>
                  </a:cubicBezTo>
                  <a:close/>
                  <a:moveTo>
                    <a:pt x="103" y="266"/>
                  </a:moveTo>
                  <a:cubicBezTo>
                    <a:pt x="136" y="266"/>
                    <a:pt x="136" y="266"/>
                    <a:pt x="136" y="266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2" y="192"/>
                    <a:pt x="162" y="192"/>
                    <a:pt x="162" y="192"/>
                  </a:cubicBezTo>
                  <a:cubicBezTo>
                    <a:pt x="180" y="192"/>
                    <a:pt x="192" y="193"/>
                    <a:pt x="200" y="198"/>
                  </a:cubicBezTo>
                  <a:cubicBezTo>
                    <a:pt x="211" y="205"/>
                    <a:pt x="217" y="219"/>
                    <a:pt x="217" y="241"/>
                  </a:cubicBezTo>
                  <a:cubicBezTo>
                    <a:pt x="217" y="256"/>
                    <a:pt x="217" y="256"/>
                    <a:pt x="217" y="256"/>
                  </a:cubicBezTo>
                  <a:cubicBezTo>
                    <a:pt x="218" y="262"/>
                    <a:pt x="218" y="262"/>
                    <a:pt x="218" y="262"/>
                  </a:cubicBezTo>
                  <a:cubicBezTo>
                    <a:pt x="218" y="263"/>
                    <a:pt x="218" y="264"/>
                    <a:pt x="218" y="265"/>
                  </a:cubicBezTo>
                  <a:cubicBezTo>
                    <a:pt x="219" y="265"/>
                    <a:pt x="219" y="266"/>
                    <a:pt x="219" y="266"/>
                  </a:cubicBezTo>
                  <a:cubicBezTo>
                    <a:pt x="250" y="266"/>
                    <a:pt x="250" y="266"/>
                    <a:pt x="250" y="266"/>
                  </a:cubicBezTo>
                  <a:cubicBezTo>
                    <a:pt x="249" y="264"/>
                    <a:pt x="249" y="264"/>
                    <a:pt x="249" y="264"/>
                  </a:cubicBezTo>
                  <a:cubicBezTo>
                    <a:pt x="248" y="263"/>
                    <a:pt x="248" y="259"/>
                    <a:pt x="247" y="254"/>
                  </a:cubicBezTo>
                  <a:cubicBezTo>
                    <a:pt x="247" y="249"/>
                    <a:pt x="247" y="244"/>
                    <a:pt x="247" y="240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47" y="217"/>
                    <a:pt x="244" y="207"/>
                    <a:pt x="237" y="197"/>
                  </a:cubicBezTo>
                  <a:cubicBezTo>
                    <a:pt x="230" y="187"/>
                    <a:pt x="219" y="181"/>
                    <a:pt x="204" y="178"/>
                  </a:cubicBezTo>
                  <a:cubicBezTo>
                    <a:pt x="216" y="176"/>
                    <a:pt x="225" y="173"/>
                    <a:pt x="231" y="169"/>
                  </a:cubicBezTo>
                  <a:cubicBezTo>
                    <a:pt x="244" y="161"/>
                    <a:pt x="250" y="148"/>
                    <a:pt x="250" y="132"/>
                  </a:cubicBezTo>
                  <a:cubicBezTo>
                    <a:pt x="250" y="108"/>
                    <a:pt x="240" y="92"/>
                    <a:pt x="220" y="84"/>
                  </a:cubicBezTo>
                  <a:cubicBezTo>
                    <a:pt x="210" y="79"/>
                    <a:pt x="192" y="77"/>
                    <a:pt x="169" y="77"/>
                  </a:cubicBezTo>
                  <a:cubicBezTo>
                    <a:pt x="103" y="77"/>
                    <a:pt x="103" y="77"/>
                    <a:pt x="103" y="77"/>
                  </a:cubicBezTo>
                  <a:lnTo>
                    <a:pt x="103" y="2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4D5AA12F-9D7D-47DC-9513-EA313EC136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0" y="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17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" name="Picture 1" descr="A yellow truck with a white box on it&#10;&#10;Description automatically generated">
            <a:extLst>
              <a:ext uri="{FF2B5EF4-FFF2-40B4-BE49-F238E27FC236}">
                <a16:creationId xmlns:a16="http://schemas.microsoft.com/office/drawing/2014/main" id="{864A178C-00C3-1C7F-3116-612E6F27C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9709" y="2062274"/>
            <a:ext cx="4152583" cy="273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04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-line 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0E130A3-E8DD-40D1-97C8-1ADDAAE7B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1283032"/>
            <a:ext cx="11274425" cy="36512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Tx/>
              <a:buNone/>
              <a:defRPr lang="en-US" sz="1800" kern="12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5BB41-B2C8-4A28-B359-E94FA0C34D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1967113"/>
            <a:ext cx="11277600" cy="1649298"/>
          </a:xfrm>
        </p:spPr>
        <p:txBody>
          <a:bodyPr>
            <a:sp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79538170-21B6-4714-A9AD-5E119CA07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8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and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836E480-E42E-4AF7-9F2C-0D6D6C9E201E}"/>
              </a:ext>
            </a:extLst>
          </p:cNvPr>
          <p:cNvSpPr/>
          <p:nvPr userDrawn="1"/>
        </p:nvSpPr>
        <p:spPr>
          <a:xfrm>
            <a:off x="6093265" y="0"/>
            <a:ext cx="60987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US" kern="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8AD9881D-B00A-4247-8DF7-BEE9578ADB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093264" y="0"/>
            <a:ext cx="6098736" cy="6858000"/>
          </a:xfrm>
          <a:prstGeom prst="rect">
            <a:avLst/>
          </a:prstGeom>
          <a:noFill/>
        </p:spPr>
        <p:txBody>
          <a:bodyPr lIns="274320" tIns="274320" rIns="274320" bIns="274320"/>
          <a:lstStyle>
            <a:lvl1pPr algn="ctr">
              <a:buNone/>
              <a:defRPr sz="1800"/>
            </a:lvl1pPr>
          </a:lstStyle>
          <a:p>
            <a:r>
              <a:rPr lang="en-US" dirty="0"/>
              <a:t>Click icon below to insert a photo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B74AC72-DDAB-49D1-8286-ABBA64795E3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9223" y="1967113"/>
            <a:ext cx="5164134" cy="442706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70FF31-9141-4408-B4D2-D6D12498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176157" cy="7539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6F043C-92B1-4F33-A948-6B9D078B26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89503" y="6431001"/>
            <a:ext cx="245678" cy="24529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88866E84-0A57-4668-B531-68C5A5DC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64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subhead: Two content weight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4552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0F5A16-0072-4CEB-B2D7-4ACEE38C20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98864" y="1967113"/>
            <a:ext cx="3519032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54B4451-4579-4EF1-B801-2FD806904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967113"/>
            <a:ext cx="7395883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9A3BCCF9-FD2E-4741-9A94-8ED367E82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18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subhead: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4552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1CC9BBA-547D-4E18-BCA7-FDB5D1F6403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7199" y="1967113"/>
            <a:ext cx="3523817" cy="43130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5C31D28-D6BF-43CC-A204-E65B83F1FE2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34091" y="1967113"/>
            <a:ext cx="3523817" cy="43130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EA8A136-B3F1-4CD4-96F0-FC2034A3A40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98863" y="1967113"/>
            <a:ext cx="3523817" cy="43130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32F2873F-33B6-4CA9-93C0-00806D71A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218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subhead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C23D10D-1090-4427-9F31-293A8D9B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4552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4FECF13-45A3-4E5E-9C50-1FB1D52E748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55677" y="1967113"/>
            <a:ext cx="2444495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F27CFD2-9839-4A48-8EC3-59FE0833DF6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389212" y="1967113"/>
            <a:ext cx="2444495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333903E-DD09-4D1B-A705-0126772D0C2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322747" y="1967113"/>
            <a:ext cx="2444495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07A4E12-8941-4699-8891-EE211FDC74A2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9256280" y="1967113"/>
            <a:ext cx="2444495" cy="43193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E34D3C8B-5D25-412C-B2B6-1C230F6ECB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08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C6A006-79D6-4FC0-8944-ED8D3318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4552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8B40CF54-3FB2-43C4-8ED2-061175C03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5901" y="6450474"/>
            <a:ext cx="2171700" cy="1986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en-US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>
              <a:defRPr lang="en-US" sz="750" kern="100" cap="all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4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32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C9411D-BC96-4E78-BA86-AE555DEC231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57200" y="457200"/>
            <a:ext cx="11274552" cy="7539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FC7C42-B2DD-4FEE-B3DC-79EBB56C4AAB}"/>
              </a:ext>
            </a:extLst>
          </p:cNvPr>
          <p:cNvSpPr txBox="1"/>
          <p:nvPr userDrawn="1"/>
        </p:nvSpPr>
        <p:spPr>
          <a:xfrm>
            <a:off x="6805" y="6501327"/>
            <a:ext cx="567398" cy="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4" algn="r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​"/>
            </a:pPr>
            <a:fld id="{CB0320B6-2A61-43CE-9396-B5C4FB4B7D43}" type="slidenum">
              <a:rPr lang="en-US" sz="750" b="1" kern="100" cap="all" spc="5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lvl="4" algn="r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5"/>
                </a:buClr>
                <a:buFont typeface="Arial" panose="020B0604020202020204" pitchFamily="34" charset="0"/>
                <a:buChar char="​"/>
              </a:pPr>
              <a:t>‹#›</a:t>
            </a:fld>
            <a:endParaRPr lang="en-US" sz="750" b="1" kern="100" cap="all" spc="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7C78E-8007-4F21-9F40-137DE0E53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68499"/>
            <a:ext cx="11274552" cy="431165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1" name="updated logo">
            <a:extLst>
              <a:ext uri="{FF2B5EF4-FFF2-40B4-BE49-F238E27FC236}">
                <a16:creationId xmlns:a16="http://schemas.microsoft.com/office/drawing/2014/main" id="{43F5E62C-E79F-3A62-526A-CDF880303879}"/>
              </a:ext>
            </a:extLst>
          </p:cNvPr>
          <p:cNvPicPr>
            <a:picLocks noChangeAspect="1"/>
          </p:cNvPicPr>
          <p:nvPr userDrawn="1"/>
        </p:nvPicPr>
        <p:blipFill>
          <a:blip r:embed="rId54"/>
          <a:srcRect/>
          <a:stretch/>
        </p:blipFill>
        <p:spPr>
          <a:xfrm>
            <a:off x="11095631" y="6386942"/>
            <a:ext cx="636122" cy="3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0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27" r:id="rId2"/>
    <p:sldLayoutId id="2147483699" r:id="rId3"/>
    <p:sldLayoutId id="2147483729" r:id="rId4"/>
    <p:sldLayoutId id="2147483732" r:id="rId5"/>
    <p:sldLayoutId id="2147483736" r:id="rId6"/>
    <p:sldLayoutId id="2147483739" r:id="rId7"/>
    <p:sldLayoutId id="2147483742" r:id="rId8"/>
    <p:sldLayoutId id="2147483687" r:id="rId9"/>
    <p:sldLayoutId id="2147483700" r:id="rId10"/>
    <p:sldLayoutId id="2147483652" r:id="rId11"/>
    <p:sldLayoutId id="2147483733" r:id="rId12"/>
    <p:sldLayoutId id="2147483658" r:id="rId13"/>
    <p:sldLayoutId id="2147483661" r:id="rId14"/>
    <p:sldLayoutId id="2147483659" r:id="rId15"/>
    <p:sldLayoutId id="2147483745" r:id="rId16"/>
    <p:sldLayoutId id="2147483701" r:id="rId17"/>
    <p:sldLayoutId id="2147483730" r:id="rId18"/>
    <p:sldLayoutId id="2147483734" r:id="rId19"/>
    <p:sldLayoutId id="2147483737" r:id="rId20"/>
    <p:sldLayoutId id="2147483740" r:id="rId21"/>
    <p:sldLayoutId id="2147483743" r:id="rId22"/>
    <p:sldLayoutId id="2147483746" r:id="rId23"/>
    <p:sldLayoutId id="2147483702" r:id="rId24"/>
    <p:sldLayoutId id="2147483731" r:id="rId25"/>
    <p:sldLayoutId id="2147483735" r:id="rId26"/>
    <p:sldLayoutId id="2147483738" r:id="rId27"/>
    <p:sldLayoutId id="2147483741" r:id="rId28"/>
    <p:sldLayoutId id="2147483744" r:id="rId29"/>
    <p:sldLayoutId id="2147483747" r:id="rId30"/>
    <p:sldLayoutId id="2147483655" r:id="rId31"/>
    <p:sldLayoutId id="2147483706" r:id="rId32"/>
    <p:sldLayoutId id="2147483724" r:id="rId33"/>
    <p:sldLayoutId id="2147483725" r:id="rId34"/>
    <p:sldLayoutId id="2147483749" r:id="rId35"/>
    <p:sldLayoutId id="2147483750" r:id="rId36"/>
    <p:sldLayoutId id="2147483754" r:id="rId37"/>
    <p:sldLayoutId id="2147483665" r:id="rId38"/>
    <p:sldLayoutId id="2147483703" r:id="rId39"/>
    <p:sldLayoutId id="2147483705" r:id="rId40"/>
    <p:sldLayoutId id="2147483662" r:id="rId41"/>
    <p:sldLayoutId id="2147483663" r:id="rId42"/>
    <p:sldLayoutId id="2147483668" r:id="rId43"/>
    <p:sldLayoutId id="2147483756" r:id="rId44"/>
    <p:sldLayoutId id="2147483689" r:id="rId45"/>
    <p:sldLayoutId id="2147483690" r:id="rId46"/>
    <p:sldLayoutId id="2147483755" r:id="rId47"/>
    <p:sldLayoutId id="2147483671" r:id="rId48"/>
    <p:sldLayoutId id="2147483666" r:id="rId49"/>
    <p:sldLayoutId id="2147483681" r:id="rId50"/>
    <p:sldLayoutId id="2147483751" r:id="rId51"/>
    <p:sldLayoutId id="2147483752" r:id="rId5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b="1" kern="100" spc="-1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114000"/>
        </a:lnSpc>
        <a:spcBef>
          <a:spcPts val="1200"/>
        </a:spcBef>
        <a:buFont typeface="Arial" panose="020B0604020202020204" pitchFamily="34" charset="0"/>
        <a:buChar char="•"/>
        <a:defRPr lang="en-US" sz="1600" kern="1200" spc="-20" dirty="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400050" indent="-171450" algn="l" defTabSz="914400" rtl="0" eaLnBrk="1" latinLnBrk="0" hangingPunct="1">
        <a:lnSpc>
          <a:spcPct val="114000"/>
        </a:lnSpc>
        <a:spcBef>
          <a:spcPts val="1200"/>
        </a:spcBef>
        <a:buFont typeface="Arial" panose="020B0604020202020204" pitchFamily="34" charset="0"/>
        <a:buChar char="•"/>
        <a:defRPr lang="en-US" sz="1600" kern="1200" spc="-20" dirty="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28650" indent="-171450" algn="l" defTabSz="914400" rtl="0" eaLnBrk="1" latinLnBrk="0" hangingPunct="1">
        <a:lnSpc>
          <a:spcPct val="114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lang="en-US" sz="1600" kern="1200" spc="-20" dirty="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lnSpc>
          <a:spcPct val="114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lang="en-US" sz="1600" kern="1200" spc="-2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400"/>
        </a:spcAft>
        <a:buFont typeface="Arial" panose="020B0604020202020204" pitchFamily="34" charset="0"/>
        <a:buChar char="​"/>
        <a:defRPr sz="1600" b="1" kern="100" cap="none" spc="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400" b="1" kern="100" cap="all" spc="50" baseline="0">
          <a:solidFill>
            <a:schemeClr val="accent1"/>
          </a:solidFill>
          <a:latin typeface="Arial Narrow" panose="020B060602020203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400" kern="1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171450" indent="-171450" algn="l" defTabSz="914400" rtl="0" eaLnBrk="1" latinLnBrk="0" hangingPunct="1">
        <a:lnSpc>
          <a:spcPct val="90000"/>
        </a:lnSpc>
        <a:spcBef>
          <a:spcPts val="600"/>
        </a:spcBef>
        <a:spcAft>
          <a:spcPts val="200"/>
        </a:spcAft>
        <a:buFont typeface="Arial" panose="020B0604020202020204" pitchFamily="34" charset="0"/>
        <a:buChar char="•"/>
        <a:defRPr sz="1400" kern="1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42900" indent="-171450" algn="l" defTabSz="914400" rtl="0" eaLnBrk="1" latinLnBrk="0" hangingPunct="1">
        <a:lnSpc>
          <a:spcPct val="90000"/>
        </a:lnSpc>
        <a:spcBef>
          <a:spcPts val="600"/>
        </a:spcBef>
        <a:spcAft>
          <a:spcPts val="400"/>
        </a:spcAft>
        <a:buFont typeface="Arial" panose="020B0604020202020204" pitchFamily="34" charset="0"/>
        <a:buChar char="−"/>
        <a:defRPr sz="1200" kern="1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960" userDrawn="1">
          <p15:clr>
            <a:srgbClr val="F26B43"/>
          </p15:clr>
        </p15:guide>
        <p15:guide id="4" orient="horz" pos="288" userDrawn="1">
          <p15:clr>
            <a:srgbClr val="F26B43"/>
          </p15:clr>
        </p15:guide>
        <p15:guide id="5" orient="horz" pos="1248" userDrawn="1">
          <p15:clr>
            <a:srgbClr val="F26B43"/>
          </p15:clr>
        </p15:guide>
        <p15:guide id="6" pos="288" userDrawn="1">
          <p15:clr>
            <a:srgbClr val="F26B43"/>
          </p15:clr>
        </p15:guide>
        <p15:guide id="7" pos="73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7AD43BF-E61B-4520-9013-699A68F3AB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US" kern="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862ECE-5590-4517-958D-7B20DAF91D5F}"/>
              </a:ext>
            </a:extLst>
          </p:cNvPr>
          <p:cNvSpPr txBox="1"/>
          <p:nvPr/>
        </p:nvSpPr>
        <p:spPr>
          <a:xfrm>
            <a:off x="624414" y="307176"/>
            <a:ext cx="10966242" cy="772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5400" b="1" kern="100" spc="-50" dirty="0">
                <a:solidFill>
                  <a:schemeClr val="bg1"/>
                </a:solidFill>
                <a:latin typeface="+mj-lt"/>
              </a:rPr>
              <a:t>Vote for Your Favorite Photo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kern="100" spc="-50" dirty="0">
                <a:solidFill>
                  <a:schemeClr val="bg1"/>
                </a:solidFill>
                <a:latin typeface="+mj-lt"/>
              </a:rPr>
              <a:t>to benefit 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16010CE-2B4F-4CB6-8EA3-278B84E41B4E}"/>
              </a:ext>
            </a:extLst>
          </p:cNvPr>
          <p:cNvSpPr/>
          <p:nvPr/>
        </p:nvSpPr>
        <p:spPr>
          <a:xfrm>
            <a:off x="2385238" y="1771566"/>
            <a:ext cx="7421524" cy="3409122"/>
          </a:xfrm>
          <a:prstGeom prst="roundRect">
            <a:avLst>
              <a:gd name="adj" fmla="val 6507"/>
            </a:avLst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tlCol="0" anchor="t"/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374FBC-4590-461E-980D-1B46C58A43E2}"/>
              </a:ext>
            </a:extLst>
          </p:cNvPr>
          <p:cNvSpPr txBox="1"/>
          <p:nvPr/>
        </p:nvSpPr>
        <p:spPr>
          <a:xfrm>
            <a:off x="2814267" y="2789547"/>
            <a:ext cx="6574282" cy="1969770"/>
          </a:xfrm>
          <a:prstGeom prst="rect">
            <a:avLst/>
          </a:prstGeom>
          <a:noFill/>
        </p:spPr>
        <p:txBody>
          <a:bodyPr wrap="square" lIns="228600" tIns="0" rIns="0" bIns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 vote:</a:t>
            </a:r>
            <a:endParaRPr lang="en-US" sz="2000" dirty="0">
              <a:solidFill>
                <a:schemeClr val="bg1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Click the Donate button.</a:t>
            </a:r>
          </a:p>
          <a:p>
            <a:pPr marL="342900" marR="0" indent="-3429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Donate your desired amount.</a:t>
            </a:r>
            <a:endParaRPr lang="en-US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Type the name or number of the pet you’re voting for in the comments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</a:rPr>
              <a:t>section before you check out. </a:t>
            </a:r>
            <a:r>
              <a:rPr lang="en-US" b="1" u="sng" dirty="0">
                <a:solidFill>
                  <a:schemeClr val="bg1"/>
                </a:solidFill>
                <a:latin typeface="Verdana" panose="020B0604030504040204" pitchFamily="34" charset="0"/>
              </a:rPr>
              <a:t>If you don’t enter a name or number, your vote can’t be counted.</a:t>
            </a: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43485367-F191-46E9-BC5E-2B208E02190D}"/>
              </a:ext>
            </a:extLst>
          </p:cNvPr>
          <p:cNvSpPr txBox="1"/>
          <p:nvPr/>
        </p:nvSpPr>
        <p:spPr>
          <a:xfrm>
            <a:off x="2814267" y="1983243"/>
            <a:ext cx="2847427" cy="584775"/>
          </a:xfrm>
          <a:prstGeom prst="rect">
            <a:avLst/>
          </a:prstGeom>
          <a:noFill/>
        </p:spPr>
        <p:txBody>
          <a:bodyPr wrap="square" lIns="228600" tIns="0" rIns="0" bIns="0">
            <a:spAutoFit/>
          </a:bodyPr>
          <a:lstStyle/>
          <a:p>
            <a:r>
              <a:rPr lang="en-US" sz="1400" b="1" spc="30" dirty="0">
                <a:solidFill>
                  <a:schemeClr val="bg1">
                    <a:lumMod val="95000"/>
                  </a:schemeClr>
                </a:solidFill>
              </a:rPr>
              <a:t>Donate to vote</a:t>
            </a:r>
          </a:p>
          <a:p>
            <a:pPr marL="0" marR="0">
              <a:spcBef>
                <a:spcPts val="0"/>
              </a:spcBef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$1=1 vote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A yellow truck with a white box on it&#10;&#10;Description automatically generated">
            <a:extLst>
              <a:ext uri="{FF2B5EF4-FFF2-40B4-BE49-F238E27FC236}">
                <a16:creationId xmlns:a16="http://schemas.microsoft.com/office/drawing/2014/main" id="{ED005CAA-2541-E8AD-9A65-D69A86D40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536" y="1133834"/>
            <a:ext cx="2580795" cy="1698818"/>
          </a:xfrm>
          <a:prstGeom prst="rect">
            <a:avLst/>
          </a:prstGeom>
        </p:spPr>
      </p:pic>
      <p:pic>
        <p:nvPicPr>
          <p:cNvPr id="40" name="Picture 39" descr="Light brown rabbit portrait">
            <a:extLst>
              <a:ext uri="{FF2B5EF4-FFF2-40B4-BE49-F238E27FC236}">
                <a16:creationId xmlns:a16="http://schemas.microsoft.com/office/drawing/2014/main" id="{04E9EE76-BC6D-93C1-CC33-2119E6A61BD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5D3BA"/>
              </a:clrFrom>
              <a:clrTo>
                <a:srgbClr val="D5D3B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1845" y="4527444"/>
            <a:ext cx="6468567" cy="2681827"/>
          </a:xfrm>
          <a:prstGeom prst="rect">
            <a:avLst/>
          </a:prstGeom>
        </p:spPr>
      </p:pic>
      <p:pic>
        <p:nvPicPr>
          <p:cNvPr id="42" name="Picture 41" descr="Portrait of chameleon">
            <a:extLst>
              <a:ext uri="{FF2B5EF4-FFF2-40B4-BE49-F238E27FC236}">
                <a16:creationId xmlns:a16="http://schemas.microsoft.com/office/drawing/2014/main" id="{9439B71A-9CBB-AC65-4B7D-EC0EFCF3E6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2E8E8"/>
              </a:clrFrom>
              <a:clrTo>
                <a:srgbClr val="E2E8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66598" y="4612156"/>
            <a:ext cx="2245844" cy="2245844"/>
          </a:xfrm>
          <a:prstGeom prst="rect">
            <a:avLst/>
          </a:prstGeom>
        </p:spPr>
      </p:pic>
      <p:pic>
        <p:nvPicPr>
          <p:cNvPr id="44" name="Picture 43" descr="Portrait of Bengal cat">
            <a:extLst>
              <a:ext uri="{FF2B5EF4-FFF2-40B4-BE49-F238E27FC236}">
                <a16:creationId xmlns:a16="http://schemas.microsoft.com/office/drawing/2014/main" id="{FFBA36FD-9613-5B36-7650-F93D5893EF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19EDA"/>
              </a:clrFrom>
              <a:clrTo>
                <a:srgbClr val="E19EDA">
                  <a:alpha val="0"/>
                </a:srgbClr>
              </a:clrTo>
            </a:clrChange>
          </a:blip>
          <a:srcRect l="55200"/>
          <a:stretch/>
        </p:blipFill>
        <p:spPr>
          <a:xfrm>
            <a:off x="6155137" y="4641706"/>
            <a:ext cx="3514018" cy="3960134"/>
          </a:xfrm>
          <a:prstGeom prst="rect">
            <a:avLst/>
          </a:prstGeom>
        </p:spPr>
      </p:pic>
      <p:pic>
        <p:nvPicPr>
          <p:cNvPr id="54" name="Picture 53" descr="Dalmatian puppy on purple background">
            <a:extLst>
              <a:ext uri="{FF2B5EF4-FFF2-40B4-BE49-F238E27FC236}">
                <a16:creationId xmlns:a16="http://schemas.microsoft.com/office/drawing/2014/main" id="{73F13F86-F95D-A867-5AA5-48AA8A1233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B7B0DA"/>
              </a:clrFrom>
              <a:clrTo>
                <a:srgbClr val="B7B0DA">
                  <a:alpha val="0"/>
                </a:srgbClr>
              </a:clrTo>
            </a:clrChange>
          </a:blip>
          <a:srcRect r="26244"/>
          <a:stretch/>
        </p:blipFill>
        <p:spPr>
          <a:xfrm>
            <a:off x="2622670" y="4797105"/>
            <a:ext cx="3209662" cy="290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35075"/>
      </p:ext>
    </p:extLst>
  </p:cSld>
  <p:clrMapOvr>
    <a:masterClrMapping/>
  </p:clrMapOvr>
</p:sld>
</file>

<file path=ppt/theme/theme1.xml><?xml version="1.0" encoding="utf-8"?>
<a:theme xmlns:a="http://schemas.openxmlformats.org/drawingml/2006/main" name="F5 Theme">
  <a:themeElements>
    <a:clrScheme name="Food Frenzy">
      <a:dk1>
        <a:srgbClr val="313838"/>
      </a:dk1>
      <a:lt1>
        <a:sysClr val="window" lastClr="FFFFFF"/>
      </a:lt1>
      <a:dk2>
        <a:srgbClr val="ECB220"/>
      </a:dk2>
      <a:lt2>
        <a:srgbClr val="BF0000"/>
      </a:lt2>
      <a:accent1>
        <a:srgbClr val="449495"/>
      </a:accent1>
      <a:accent2>
        <a:srgbClr val="ECB220"/>
      </a:accent2>
      <a:accent3>
        <a:srgbClr val="BF0000"/>
      </a:accent3>
      <a:accent4>
        <a:srgbClr val="E87D24"/>
      </a:accent4>
      <a:accent5>
        <a:srgbClr val="44632F"/>
      </a:accent5>
      <a:accent6>
        <a:srgbClr val="A6CE39"/>
      </a:accent6>
      <a:hlink>
        <a:srgbClr val="894199"/>
      </a:hlink>
      <a:folHlink>
        <a:srgbClr val="E5D4AC"/>
      </a:folHlink>
    </a:clrScheme>
    <a:fontScheme name="Food Frenz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lnSpc>
            <a:spcPct val="90000"/>
          </a:lnSpc>
          <a:spcBef>
            <a:spcPts val="200"/>
          </a:spcBef>
          <a:spcAft>
            <a:spcPts val="200"/>
          </a:spcAft>
          <a:defRPr kern="100" dirty="0" err="1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45720" rIns="0" bIns="0" rtlCol="0">
        <a:noAutofit/>
      </a:bodyPr>
      <a:lstStyle>
        <a:defPPr algn="l">
          <a:lnSpc>
            <a:spcPct val="114000"/>
          </a:lnSpc>
          <a:spcBef>
            <a:spcPts val="300"/>
          </a:spcBef>
          <a:spcAft>
            <a:spcPts val="300"/>
          </a:spcAft>
          <a:defRPr sz="1600" kern="100"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5-Corporate-Template-2023-v01" id="{408EE9D8-4CF7-614B-A076-06B47F68195B}" vid="{6491DD66-7488-F54B-94B2-5E2AD2CBF169}"/>
    </a:ext>
  </a:extLst>
</a:theme>
</file>

<file path=ppt/theme/theme2.xml><?xml version="1.0" encoding="utf-8"?>
<a:theme xmlns:a="http://schemas.openxmlformats.org/drawingml/2006/main" name="Office Theme">
  <a:themeElements>
    <a:clrScheme name="F5">
      <a:dk1>
        <a:srgbClr val="38313D"/>
      </a:dk1>
      <a:lt1>
        <a:sysClr val="window" lastClr="FFFFFF"/>
      </a:lt1>
      <a:dk2>
        <a:srgbClr val="DCDCDC"/>
      </a:dk2>
      <a:lt2>
        <a:srgbClr val="E4002B"/>
      </a:lt2>
      <a:accent1>
        <a:srgbClr val="1D9CD3"/>
      </a:accent1>
      <a:accent2>
        <a:srgbClr val="1DB14B"/>
      </a:accent2>
      <a:accent3>
        <a:srgbClr val="8B5BA5"/>
      </a:accent3>
      <a:accent4>
        <a:srgbClr val="0C5C8D"/>
      </a:accent4>
      <a:accent5>
        <a:srgbClr val="1C6333"/>
      </a:accent5>
      <a:accent6>
        <a:srgbClr val="694385"/>
      </a:accent6>
      <a:hlink>
        <a:srgbClr val="E4002B"/>
      </a:hlink>
      <a:folHlink>
        <a:srgbClr val="DCDCDC"/>
      </a:folHlink>
    </a:clrScheme>
    <a:fontScheme name="F5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5">
      <a:dk1>
        <a:srgbClr val="38313D"/>
      </a:dk1>
      <a:lt1>
        <a:sysClr val="window" lastClr="FFFFFF"/>
      </a:lt1>
      <a:dk2>
        <a:srgbClr val="DCDCDC"/>
      </a:dk2>
      <a:lt2>
        <a:srgbClr val="E4002B"/>
      </a:lt2>
      <a:accent1>
        <a:srgbClr val="1D9CD3"/>
      </a:accent1>
      <a:accent2>
        <a:srgbClr val="1DB14B"/>
      </a:accent2>
      <a:accent3>
        <a:srgbClr val="8B5BA5"/>
      </a:accent3>
      <a:accent4>
        <a:srgbClr val="0C5C8D"/>
      </a:accent4>
      <a:accent5>
        <a:srgbClr val="1C6333"/>
      </a:accent5>
      <a:accent6>
        <a:srgbClr val="694385"/>
      </a:accent6>
      <a:hlink>
        <a:srgbClr val="E4002B"/>
      </a:hlink>
      <a:folHlink>
        <a:srgbClr val="DCDCDC"/>
      </a:folHlink>
    </a:clrScheme>
    <a:fontScheme name="F5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755cff-f657-4e89-a2b3-557480648ccd">
      <Terms xmlns="http://schemas.microsoft.com/office/infopath/2007/PartnerControls"/>
    </lcf76f155ced4ddcb4097134ff3c332f>
    <TaxCatchAll xmlns="0097fb8a-374a-437d-9c7a-5b62f6e6cfa4" xsi:nil="true"/>
    <SharedWithUsers xmlns="0097fb8a-374a-437d-9c7a-5b62f6e6cfa4">
      <UserInfo>
        <DisplayName>Christine Abernathy</DisplayName>
        <AccountId>6865</AccountId>
        <AccountType/>
      </UserInfo>
      <UserInfo>
        <DisplayName>Zubin Tavaria</DisplayName>
        <AccountId>2861</AccountId>
        <AccountType/>
      </UserInfo>
      <UserInfo>
        <DisplayName>Marco Martinez</DisplayName>
        <AccountId>4415</AccountId>
        <AccountType/>
      </UserInfo>
      <UserInfo>
        <DisplayName>Galit Lendner</DisplayName>
        <AccountId>417</AccountId>
        <AccountType/>
      </UserInfo>
      <UserInfo>
        <DisplayName>Jessica Yu - I</DisplayName>
        <AccountId>9419</AccountId>
        <AccountType/>
      </UserInfo>
      <UserInfo>
        <DisplayName>Heidi Sandler</DisplayName>
        <AccountId>8195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CFCC92A5AD874DAA4C4A89CC87519A" ma:contentTypeVersion="11" ma:contentTypeDescription="Create a new document." ma:contentTypeScope="" ma:versionID="578476a6225d9c62d2826f14b89bbce6">
  <xsd:schema xmlns:xsd="http://www.w3.org/2001/XMLSchema" xmlns:xs="http://www.w3.org/2001/XMLSchema" xmlns:p="http://schemas.microsoft.com/office/2006/metadata/properties" xmlns:ns2="50755cff-f657-4e89-a2b3-557480648ccd" xmlns:ns3="0097fb8a-374a-437d-9c7a-5b62f6e6cfa4" targetNamespace="http://schemas.microsoft.com/office/2006/metadata/properties" ma:root="true" ma:fieldsID="8e9d197e2e5eeefddd9b9725bedf3d2c" ns2:_="" ns3:_="">
    <xsd:import namespace="50755cff-f657-4e89-a2b3-557480648ccd"/>
    <xsd:import namespace="0097fb8a-374a-437d-9c7a-5b62f6e6c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755cff-f657-4e89-a2b3-557480648c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d8e3dbf5-c6ed-4cb8-a6ba-f39a75e016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97fb8a-374a-437d-9c7a-5b62f6e6c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650f43fb-34c8-47bc-aa42-8c3bd431bacb}" ma:internalName="TaxCatchAll" ma:showField="CatchAllData" ma:web="0097fb8a-374a-437d-9c7a-5b62f6e6c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97BBDB-95BA-4DB6-B989-800144BA801F}">
  <ds:schemaRefs>
    <ds:schemaRef ds:uri="http://purl.org/dc/dcmitype/"/>
    <ds:schemaRef ds:uri="50755cff-f657-4e89-a2b3-557480648ccd"/>
    <ds:schemaRef ds:uri="http://purl.org/dc/elements/1.1/"/>
    <ds:schemaRef ds:uri="http://schemas.microsoft.com/office/2006/documentManagement/types"/>
    <ds:schemaRef ds:uri="0097fb8a-374a-437d-9c7a-5b62f6e6cfa4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C6E41BE-411B-4686-906A-9C7124D37299}">
  <ds:schemaRefs>
    <ds:schemaRef ds:uri="0097fb8a-374a-437d-9c7a-5b62f6e6cfa4"/>
    <ds:schemaRef ds:uri="50755cff-f657-4e89-a2b3-557480648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A535E5C-0BF2-4DBF-89C2-207A3705E1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</Words>
  <Application>Microsoft Office PowerPoint</Application>
  <PresentationFormat>Widescreen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Arial Narrow</vt:lpstr>
      <vt:lpstr>Jumble</vt:lpstr>
      <vt:lpstr>Times New Roman</vt:lpstr>
      <vt:lpstr>Verdana</vt:lpstr>
      <vt:lpstr>F5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Ream</dc:creator>
  <cp:lastModifiedBy>Jennifer Ream</cp:lastModifiedBy>
  <cp:revision>11</cp:revision>
  <cp:lastPrinted>2018-07-31T23:18:19Z</cp:lastPrinted>
  <dcterms:created xsi:type="dcterms:W3CDTF">2023-08-14T14:33:32Z</dcterms:created>
  <dcterms:modified xsi:type="dcterms:W3CDTF">2023-08-24T20:43:17Z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4150755</vt:lpwstr>
  </property>
  <property fmtid="{D5CDD505-2E9C-101B-9397-08002B2CF9AE}" pid="3" name="NXPowerLiteSettings">
    <vt:lpwstr>C980073804F000</vt:lpwstr>
  </property>
  <property fmtid="{D5CDD505-2E9C-101B-9397-08002B2CF9AE}" pid="4" name="NXPowerLiteVersion">
    <vt:lpwstr>D8.0.2</vt:lpwstr>
  </property>
  <property fmtid="{D5CDD505-2E9C-101B-9397-08002B2CF9AE}" pid="5" name="ContentTypeId">
    <vt:lpwstr>0x010100B6CFCC92A5AD874DAA4C4A89CC87519A</vt:lpwstr>
  </property>
  <property fmtid="{D5CDD505-2E9C-101B-9397-08002B2CF9AE}" pid="6" name="CurrentlyRunning">
    <vt:bool>true</vt:bool>
  </property>
  <property fmtid="{D5CDD505-2E9C-101B-9397-08002B2CF9AE}" pid="7" name="MediaServiceImageTags">
    <vt:lpwstr/>
  </property>
</Properties>
</file>